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79" r:id="rId3"/>
    <p:sldId id="256" r:id="rId4"/>
    <p:sldId id="257" r:id="rId5"/>
    <p:sldId id="258" r:id="rId6"/>
    <p:sldId id="259" r:id="rId7"/>
    <p:sldId id="262" r:id="rId8"/>
    <p:sldId id="266" r:id="rId9"/>
    <p:sldId id="260" r:id="rId10"/>
    <p:sldId id="261" r:id="rId11"/>
    <p:sldId id="264" r:id="rId12"/>
    <p:sldId id="263" r:id="rId13"/>
    <p:sldId id="265" r:id="rId14"/>
    <p:sldId id="269" r:id="rId15"/>
    <p:sldId id="270" r:id="rId16"/>
    <p:sldId id="271" r:id="rId17"/>
    <p:sldId id="272" r:id="rId18"/>
    <p:sldId id="273" r:id="rId19"/>
    <p:sldId id="274" r:id="rId20"/>
    <p:sldId id="275" r:id="rId21"/>
    <p:sldId id="276" r:id="rId22"/>
    <p:sldId id="267" r:id="rId23"/>
    <p:sldId id="268"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70E3D-5109-43AB-BABE-96732ECA9049}" v="15" dt="2021-10-13T15:42:54.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erreira" userId="38b1a3ed1b9b44f4" providerId="LiveId" clId="{E1C70E3D-5109-43AB-BABE-96732ECA9049}"/>
    <pc:docChg chg="undo custSel addSld delSld modSld sldOrd modMainMaster">
      <pc:chgData name="Luis Ferreira" userId="38b1a3ed1b9b44f4" providerId="LiveId" clId="{E1C70E3D-5109-43AB-BABE-96732ECA9049}" dt="2021-10-13T15:42:59.097" v="15545" actId="123"/>
      <pc:docMkLst>
        <pc:docMk/>
      </pc:docMkLst>
      <pc:sldChg chg="addSp modSp mod">
        <pc:chgData name="Luis Ferreira" userId="38b1a3ed1b9b44f4" providerId="LiveId" clId="{E1C70E3D-5109-43AB-BABE-96732ECA9049}" dt="2021-10-08T21:15:53.391" v="183" actId="1076"/>
        <pc:sldMkLst>
          <pc:docMk/>
          <pc:sldMk cId="3211915331" sldId="256"/>
        </pc:sldMkLst>
        <pc:spChg chg="mod">
          <ac:chgData name="Luis Ferreira" userId="38b1a3ed1b9b44f4" providerId="LiveId" clId="{E1C70E3D-5109-43AB-BABE-96732ECA9049}" dt="2021-10-08T21:15:06.106" v="45" actId="20577"/>
          <ac:spMkLst>
            <pc:docMk/>
            <pc:sldMk cId="3211915331" sldId="256"/>
            <ac:spMk id="2" creationId="{042477D0-9C41-40B1-9D51-19071EFB6F1E}"/>
          </ac:spMkLst>
        </pc:spChg>
        <pc:spChg chg="mod">
          <ac:chgData name="Luis Ferreira" userId="38b1a3ed1b9b44f4" providerId="LiveId" clId="{E1C70E3D-5109-43AB-BABE-96732ECA9049}" dt="2021-10-08T21:15:28.997" v="112" actId="20577"/>
          <ac:spMkLst>
            <pc:docMk/>
            <pc:sldMk cId="3211915331" sldId="256"/>
            <ac:spMk id="3" creationId="{0FDCE982-BED1-4FF0-AB2C-635838966668}"/>
          </ac:spMkLst>
        </pc:spChg>
        <pc:spChg chg="add mod">
          <ac:chgData name="Luis Ferreira" userId="38b1a3ed1b9b44f4" providerId="LiveId" clId="{E1C70E3D-5109-43AB-BABE-96732ECA9049}" dt="2021-10-08T21:15:53.391" v="183" actId="1076"/>
          <ac:spMkLst>
            <pc:docMk/>
            <pc:sldMk cId="3211915331" sldId="256"/>
            <ac:spMk id="4" creationId="{6D8BEADE-0375-46C1-9305-7DA6881D96C7}"/>
          </ac:spMkLst>
        </pc:spChg>
      </pc:sldChg>
      <pc:sldChg chg="addSp delSp modSp new mod">
        <pc:chgData name="Luis Ferreira" userId="38b1a3ed1b9b44f4" providerId="LiveId" clId="{E1C70E3D-5109-43AB-BABE-96732ECA9049}" dt="2021-10-13T15:35:00.756" v="15539" actId="478"/>
        <pc:sldMkLst>
          <pc:docMk/>
          <pc:sldMk cId="591063386" sldId="257"/>
        </pc:sldMkLst>
        <pc:spChg chg="mod">
          <ac:chgData name="Luis Ferreira" userId="38b1a3ed1b9b44f4" providerId="LiveId" clId="{E1C70E3D-5109-43AB-BABE-96732ECA9049}" dt="2021-10-13T15:32:03.629" v="15533" actId="207"/>
          <ac:spMkLst>
            <pc:docMk/>
            <pc:sldMk cId="591063386" sldId="257"/>
            <ac:spMk id="2" creationId="{2D94000E-E7E8-4F9C-A183-2945ED583EB6}"/>
          </ac:spMkLst>
        </pc:spChg>
        <pc:spChg chg="mod">
          <ac:chgData name="Luis Ferreira" userId="38b1a3ed1b9b44f4" providerId="LiveId" clId="{E1C70E3D-5109-43AB-BABE-96732ECA9049}" dt="2021-10-13T15:26:12.082" v="15491" actId="1076"/>
          <ac:spMkLst>
            <pc:docMk/>
            <pc:sldMk cId="591063386" sldId="257"/>
            <ac:spMk id="3" creationId="{F3D35931-D714-4983-A7EB-A0C8E460A8B2}"/>
          </ac:spMkLst>
        </pc:spChg>
        <pc:spChg chg="del">
          <ac:chgData name="Luis Ferreira" userId="38b1a3ed1b9b44f4" providerId="LiveId" clId="{E1C70E3D-5109-43AB-BABE-96732ECA9049}" dt="2021-10-13T15:22:46.268" v="15485"/>
          <ac:spMkLst>
            <pc:docMk/>
            <pc:sldMk cId="591063386" sldId="257"/>
            <ac:spMk id="4" creationId="{C0336C90-4C48-4A9A-8C42-F61F00438517}"/>
          </ac:spMkLst>
        </pc:spChg>
        <pc:spChg chg="add mod ord">
          <ac:chgData name="Luis Ferreira" userId="38b1a3ed1b9b44f4" providerId="LiveId" clId="{E1C70E3D-5109-43AB-BABE-96732ECA9049}" dt="2021-10-13T15:31:58.135" v="15532" actId="207"/>
          <ac:spMkLst>
            <pc:docMk/>
            <pc:sldMk cId="591063386" sldId="257"/>
            <ac:spMk id="5" creationId="{2E14F25D-8D9B-4E88-9FE2-FEDC01318C32}"/>
          </ac:spMkLst>
        </pc:spChg>
        <pc:spChg chg="add del mod ord">
          <ac:chgData name="Luis Ferreira" userId="38b1a3ed1b9b44f4" providerId="LiveId" clId="{E1C70E3D-5109-43AB-BABE-96732ECA9049}" dt="2021-10-13T15:28:22.264" v="15498" actId="478"/>
          <ac:spMkLst>
            <pc:docMk/>
            <pc:sldMk cId="591063386" sldId="257"/>
            <ac:spMk id="6" creationId="{1E0E8E9C-3967-4DAE-AFF6-2BDBB691FE97}"/>
          </ac:spMkLst>
        </pc:spChg>
        <pc:spChg chg="add del mod">
          <ac:chgData name="Luis Ferreira" userId="38b1a3ed1b9b44f4" providerId="LiveId" clId="{E1C70E3D-5109-43AB-BABE-96732ECA9049}" dt="2021-10-13T15:30:30.587" v="15523"/>
          <ac:spMkLst>
            <pc:docMk/>
            <pc:sldMk cId="591063386" sldId="257"/>
            <ac:spMk id="12" creationId="{C1420F26-A9BE-46B6-8BF1-5976A0613CEA}"/>
          </ac:spMkLst>
        </pc:spChg>
        <pc:spChg chg="add del">
          <ac:chgData name="Luis Ferreira" userId="38b1a3ed1b9b44f4" providerId="LiveId" clId="{E1C70E3D-5109-43AB-BABE-96732ECA9049}" dt="2021-10-13T15:29:39.968" v="15517" actId="478"/>
          <ac:spMkLst>
            <pc:docMk/>
            <pc:sldMk cId="591063386" sldId="257"/>
            <ac:spMk id="13" creationId="{FF597B1C-43B2-42CD-B495-7F3DB3569472}"/>
          </ac:spMkLst>
        </pc:spChg>
        <pc:spChg chg="add del mod">
          <ac:chgData name="Luis Ferreira" userId="38b1a3ed1b9b44f4" providerId="LiveId" clId="{E1C70E3D-5109-43AB-BABE-96732ECA9049}" dt="2021-10-13T15:30:30.587" v="15523"/>
          <ac:spMkLst>
            <pc:docMk/>
            <pc:sldMk cId="591063386" sldId="257"/>
            <ac:spMk id="14" creationId="{BDDC6579-D206-4C57-AAC2-AC1A31DE9CF3}"/>
          </ac:spMkLst>
        </pc:spChg>
        <pc:spChg chg="mod">
          <ac:chgData name="Luis Ferreira" userId="38b1a3ed1b9b44f4" providerId="LiveId" clId="{E1C70E3D-5109-43AB-BABE-96732ECA9049}" dt="2021-10-13T15:31:41.371" v="15529" actId="207"/>
          <ac:spMkLst>
            <pc:docMk/>
            <pc:sldMk cId="591063386" sldId="257"/>
            <ac:spMk id="15" creationId="{2ABF0D45-9F13-407E-9472-ED4622C0B14F}"/>
          </ac:spMkLst>
        </pc:spChg>
        <pc:spChg chg="add del mod">
          <ac:chgData name="Luis Ferreira" userId="38b1a3ed1b9b44f4" providerId="LiveId" clId="{E1C70E3D-5109-43AB-BABE-96732ECA9049}" dt="2021-10-13T15:32:30.640" v="15536" actId="478"/>
          <ac:spMkLst>
            <pc:docMk/>
            <pc:sldMk cId="591063386" sldId="257"/>
            <ac:spMk id="17" creationId="{19605AF5-1DB2-4F4C-8C79-7379ED9DE12D}"/>
          </ac:spMkLst>
        </pc:spChg>
        <pc:picChg chg="add mod ord">
          <ac:chgData name="Luis Ferreira" userId="38b1a3ed1b9b44f4" providerId="LiveId" clId="{E1C70E3D-5109-43AB-BABE-96732ECA9049}" dt="2021-10-13T15:29:19.310" v="15513" actId="1076"/>
          <ac:picMkLst>
            <pc:docMk/>
            <pc:sldMk cId="591063386" sldId="257"/>
            <ac:picMk id="7" creationId="{048263BF-309C-4FED-9FE3-0F51E5F64E05}"/>
          </ac:picMkLst>
        </pc:picChg>
        <pc:picChg chg="add mod">
          <ac:chgData name="Luis Ferreira" userId="38b1a3ed1b9b44f4" providerId="LiveId" clId="{E1C70E3D-5109-43AB-BABE-96732ECA9049}" dt="2021-10-13T15:29:17.451" v="15512" actId="1076"/>
          <ac:picMkLst>
            <pc:docMk/>
            <pc:sldMk cId="591063386" sldId="257"/>
            <ac:picMk id="11" creationId="{04639C15-4692-4B5F-96AD-F89571663DC4}"/>
          </ac:picMkLst>
        </pc:picChg>
        <pc:picChg chg="add del mod">
          <ac:chgData name="Luis Ferreira" userId="38b1a3ed1b9b44f4" providerId="LiveId" clId="{E1C70E3D-5109-43AB-BABE-96732ECA9049}" dt="2021-10-13T15:35:00.756" v="15539" actId="478"/>
          <ac:picMkLst>
            <pc:docMk/>
            <pc:sldMk cId="591063386" sldId="257"/>
            <ac:picMk id="18" creationId="{0050153E-F82C-4E4B-9536-DE4DA7B36884}"/>
          </ac:picMkLst>
        </pc:picChg>
        <pc:cxnChg chg="add mod">
          <ac:chgData name="Luis Ferreira" userId="38b1a3ed1b9b44f4" providerId="LiveId" clId="{E1C70E3D-5109-43AB-BABE-96732ECA9049}" dt="2021-10-13T15:31:44.749" v="15530" actId="208"/>
          <ac:cxnSpMkLst>
            <pc:docMk/>
            <pc:sldMk cId="591063386" sldId="257"/>
            <ac:cxnSpMk id="9" creationId="{013E9997-BC6D-4965-82F3-F2042B812DE2}"/>
          </ac:cxnSpMkLst>
        </pc:cxnChg>
      </pc:sldChg>
      <pc:sldChg chg="addSp delSp modSp add mod">
        <pc:chgData name="Luis Ferreira" userId="38b1a3ed1b9b44f4" providerId="LiveId" clId="{E1C70E3D-5109-43AB-BABE-96732ECA9049}" dt="2021-10-13T15:42:59.097" v="15545" actId="123"/>
        <pc:sldMkLst>
          <pc:docMk/>
          <pc:sldMk cId="2457471493" sldId="258"/>
        </pc:sldMkLst>
        <pc:spChg chg="mod">
          <ac:chgData name="Luis Ferreira" userId="38b1a3ed1b9b44f4" providerId="LiveId" clId="{E1C70E3D-5109-43AB-BABE-96732ECA9049}" dt="2021-10-13T15:42:44.874" v="15542" actId="207"/>
          <ac:spMkLst>
            <pc:docMk/>
            <pc:sldMk cId="2457471493" sldId="258"/>
            <ac:spMk id="2" creationId="{2D94000E-E7E8-4F9C-A183-2945ED583EB6}"/>
          </ac:spMkLst>
        </pc:spChg>
        <pc:spChg chg="mod">
          <ac:chgData name="Luis Ferreira" userId="38b1a3ed1b9b44f4" providerId="LiveId" clId="{E1C70E3D-5109-43AB-BABE-96732ECA9049}" dt="2021-10-13T15:42:59.097" v="15545" actId="123"/>
          <ac:spMkLst>
            <pc:docMk/>
            <pc:sldMk cId="2457471493" sldId="258"/>
            <ac:spMk id="3" creationId="{F3D35931-D714-4983-A7EB-A0C8E460A8B2}"/>
          </ac:spMkLst>
        </pc:spChg>
        <pc:spChg chg="del">
          <ac:chgData name="Luis Ferreira" userId="38b1a3ed1b9b44f4" providerId="LiveId" clId="{E1C70E3D-5109-43AB-BABE-96732ECA9049}" dt="2021-10-13T15:22:46.268" v="15485"/>
          <ac:spMkLst>
            <pc:docMk/>
            <pc:sldMk cId="2457471493" sldId="258"/>
            <ac:spMk id="4" creationId="{B70BCFEB-36F4-4056-99F5-4D53EE3275EA}"/>
          </ac:spMkLst>
        </pc:spChg>
        <pc:spChg chg="add mod ord">
          <ac:chgData name="Luis Ferreira" userId="38b1a3ed1b9b44f4" providerId="LiveId" clId="{E1C70E3D-5109-43AB-BABE-96732ECA9049}" dt="2021-10-13T15:42:41.441" v="15541" actId="167"/>
          <ac:spMkLst>
            <pc:docMk/>
            <pc:sldMk cId="2457471493" sldId="258"/>
            <ac:spMk id="5" creationId="{7A5A3D99-2EE8-4930-98B6-B0ECA38B519B}"/>
          </ac:spMkLst>
        </pc:spChg>
        <pc:spChg chg="add mod">
          <ac:chgData name="Luis Ferreira" userId="38b1a3ed1b9b44f4" providerId="LiveId" clId="{E1C70E3D-5109-43AB-BABE-96732ECA9049}" dt="2021-10-13T15:42:50.739" v="15543"/>
          <ac:spMkLst>
            <pc:docMk/>
            <pc:sldMk cId="2457471493" sldId="258"/>
            <ac:spMk id="8" creationId="{76F2329D-AFE6-4B21-A5F5-6C46578D6C41}"/>
          </ac:spMkLst>
        </pc:spChg>
        <pc:picChg chg="add mod">
          <ac:chgData name="Luis Ferreira" userId="38b1a3ed1b9b44f4" providerId="LiveId" clId="{E1C70E3D-5109-43AB-BABE-96732ECA9049}" dt="2021-10-13T15:42:50.739" v="15543"/>
          <ac:picMkLst>
            <pc:docMk/>
            <pc:sldMk cId="2457471493" sldId="258"/>
            <ac:picMk id="6" creationId="{B21D38BC-639E-4871-B858-B05676C9E5BC}"/>
          </ac:picMkLst>
        </pc:picChg>
        <pc:picChg chg="add mod">
          <ac:chgData name="Luis Ferreira" userId="38b1a3ed1b9b44f4" providerId="LiveId" clId="{E1C70E3D-5109-43AB-BABE-96732ECA9049}" dt="2021-10-13T15:42:50.739" v="15543"/>
          <ac:picMkLst>
            <pc:docMk/>
            <pc:sldMk cId="2457471493" sldId="258"/>
            <ac:picMk id="7" creationId="{B5A44929-4678-4188-AA43-1F89344112F5}"/>
          </ac:picMkLst>
        </pc:picChg>
        <pc:cxnChg chg="add mod">
          <ac:chgData name="Luis Ferreira" userId="38b1a3ed1b9b44f4" providerId="LiveId" clId="{E1C70E3D-5109-43AB-BABE-96732ECA9049}" dt="2021-10-13T15:42:54.796" v="15544"/>
          <ac:cxnSpMkLst>
            <pc:docMk/>
            <pc:sldMk cId="2457471493" sldId="258"/>
            <ac:cxnSpMk id="9" creationId="{B47C63C4-AD95-421C-A520-19C481D80FBA}"/>
          </ac:cxnSpMkLst>
        </pc:cxnChg>
      </pc:sldChg>
      <pc:sldChg chg="delSp modSp add mod ord">
        <pc:chgData name="Luis Ferreira" userId="38b1a3ed1b9b44f4" providerId="LiveId" clId="{E1C70E3D-5109-43AB-BABE-96732ECA9049}" dt="2021-10-13T15:22:46.268" v="15485"/>
        <pc:sldMkLst>
          <pc:docMk/>
          <pc:sldMk cId="3322941030" sldId="259"/>
        </pc:sldMkLst>
        <pc:spChg chg="mod">
          <ac:chgData name="Luis Ferreira" userId="38b1a3ed1b9b44f4" providerId="LiveId" clId="{E1C70E3D-5109-43AB-BABE-96732ECA9049}" dt="2021-10-08T21:25:00.888" v="1393" actId="20577"/>
          <ac:spMkLst>
            <pc:docMk/>
            <pc:sldMk cId="3322941030" sldId="259"/>
            <ac:spMk id="2" creationId="{2D94000E-E7E8-4F9C-A183-2945ED583EB6}"/>
          </ac:spMkLst>
        </pc:spChg>
        <pc:spChg chg="mod">
          <ac:chgData name="Luis Ferreira" userId="38b1a3ed1b9b44f4" providerId="LiveId" clId="{E1C70E3D-5109-43AB-BABE-96732ECA9049}" dt="2021-10-08T21:39:57.940" v="2799" actId="20577"/>
          <ac:spMkLst>
            <pc:docMk/>
            <pc:sldMk cId="3322941030" sldId="259"/>
            <ac:spMk id="3" creationId="{F3D35931-D714-4983-A7EB-A0C8E460A8B2}"/>
          </ac:spMkLst>
        </pc:spChg>
        <pc:spChg chg="del">
          <ac:chgData name="Luis Ferreira" userId="38b1a3ed1b9b44f4" providerId="LiveId" clId="{E1C70E3D-5109-43AB-BABE-96732ECA9049}" dt="2021-10-13T15:22:46.268" v="15485"/>
          <ac:spMkLst>
            <pc:docMk/>
            <pc:sldMk cId="3322941030" sldId="259"/>
            <ac:spMk id="4" creationId="{42DA4892-6EFA-4114-8EB6-FA7A46764634}"/>
          </ac:spMkLst>
        </pc:spChg>
      </pc:sldChg>
      <pc:sldChg chg="delSp modSp add mod ord">
        <pc:chgData name="Luis Ferreira" userId="38b1a3ed1b9b44f4" providerId="LiveId" clId="{E1C70E3D-5109-43AB-BABE-96732ECA9049}" dt="2021-10-13T15:22:46.268" v="15485"/>
        <pc:sldMkLst>
          <pc:docMk/>
          <pc:sldMk cId="1709771384" sldId="260"/>
        </pc:sldMkLst>
        <pc:spChg chg="mod">
          <ac:chgData name="Luis Ferreira" userId="38b1a3ed1b9b44f4" providerId="LiveId" clId="{E1C70E3D-5109-43AB-BABE-96732ECA9049}" dt="2021-10-08T21:40:17.578" v="2835" actId="20577"/>
          <ac:spMkLst>
            <pc:docMk/>
            <pc:sldMk cId="1709771384" sldId="260"/>
            <ac:spMk id="2" creationId="{2D94000E-E7E8-4F9C-A183-2945ED583EB6}"/>
          </ac:spMkLst>
        </pc:spChg>
        <pc:spChg chg="mod">
          <ac:chgData name="Luis Ferreira" userId="38b1a3ed1b9b44f4" providerId="LiveId" clId="{E1C70E3D-5109-43AB-BABE-96732ECA9049}" dt="2021-10-08T21:48:54.801" v="4263" actId="20577"/>
          <ac:spMkLst>
            <pc:docMk/>
            <pc:sldMk cId="1709771384" sldId="260"/>
            <ac:spMk id="3" creationId="{F3D35931-D714-4983-A7EB-A0C8E460A8B2}"/>
          </ac:spMkLst>
        </pc:spChg>
        <pc:spChg chg="del">
          <ac:chgData name="Luis Ferreira" userId="38b1a3ed1b9b44f4" providerId="LiveId" clId="{E1C70E3D-5109-43AB-BABE-96732ECA9049}" dt="2021-10-13T15:22:46.268" v="15485"/>
          <ac:spMkLst>
            <pc:docMk/>
            <pc:sldMk cId="1709771384" sldId="260"/>
            <ac:spMk id="4" creationId="{D885960E-2A4D-4BD3-A552-F4E10196330A}"/>
          </ac:spMkLst>
        </pc:spChg>
      </pc:sldChg>
      <pc:sldChg chg="delSp modSp add mod ord">
        <pc:chgData name="Luis Ferreira" userId="38b1a3ed1b9b44f4" providerId="LiveId" clId="{E1C70E3D-5109-43AB-BABE-96732ECA9049}" dt="2021-10-13T15:22:46.268" v="15485"/>
        <pc:sldMkLst>
          <pc:docMk/>
          <pc:sldMk cId="1433705349" sldId="261"/>
        </pc:sldMkLst>
        <pc:spChg chg="mod">
          <ac:chgData name="Luis Ferreira" userId="38b1a3ed1b9b44f4" providerId="LiveId" clId="{E1C70E3D-5109-43AB-BABE-96732ECA9049}" dt="2021-10-08T21:57:26.127" v="5105" actId="14100"/>
          <ac:spMkLst>
            <pc:docMk/>
            <pc:sldMk cId="1433705349" sldId="261"/>
            <ac:spMk id="2" creationId="{2D94000E-E7E8-4F9C-A183-2945ED583EB6}"/>
          </ac:spMkLst>
        </pc:spChg>
        <pc:spChg chg="mod">
          <ac:chgData name="Luis Ferreira" userId="38b1a3ed1b9b44f4" providerId="LiveId" clId="{E1C70E3D-5109-43AB-BABE-96732ECA9049}" dt="2021-10-08T22:15:08.063" v="6658" actId="14100"/>
          <ac:spMkLst>
            <pc:docMk/>
            <pc:sldMk cId="1433705349" sldId="261"/>
            <ac:spMk id="3" creationId="{F3D35931-D714-4983-A7EB-A0C8E460A8B2}"/>
          </ac:spMkLst>
        </pc:spChg>
        <pc:spChg chg="del">
          <ac:chgData name="Luis Ferreira" userId="38b1a3ed1b9b44f4" providerId="LiveId" clId="{E1C70E3D-5109-43AB-BABE-96732ECA9049}" dt="2021-10-13T15:22:46.268" v="15485"/>
          <ac:spMkLst>
            <pc:docMk/>
            <pc:sldMk cId="1433705349" sldId="261"/>
            <ac:spMk id="4" creationId="{3945A8C4-9BA8-4B68-B679-C1BC6A5AA395}"/>
          </ac:spMkLst>
        </pc:spChg>
      </pc:sldChg>
      <pc:sldChg chg="new del ord">
        <pc:chgData name="Luis Ferreira" userId="38b1a3ed1b9b44f4" providerId="LiveId" clId="{E1C70E3D-5109-43AB-BABE-96732ECA9049}" dt="2021-10-08T21:46:57.503" v="3850" actId="2696"/>
        <pc:sldMkLst>
          <pc:docMk/>
          <pc:sldMk cId="2004956788" sldId="261"/>
        </pc:sldMkLst>
      </pc:sldChg>
      <pc:sldChg chg="delSp modSp add mod ord">
        <pc:chgData name="Luis Ferreira" userId="38b1a3ed1b9b44f4" providerId="LiveId" clId="{E1C70E3D-5109-43AB-BABE-96732ECA9049}" dt="2021-10-13T15:22:46.268" v="15485"/>
        <pc:sldMkLst>
          <pc:docMk/>
          <pc:sldMk cId="713745052" sldId="262"/>
        </pc:sldMkLst>
        <pc:spChg chg="mod">
          <ac:chgData name="Luis Ferreira" userId="38b1a3ed1b9b44f4" providerId="LiveId" clId="{E1C70E3D-5109-43AB-BABE-96732ECA9049}" dt="2021-10-08T22:18:07.727" v="7059" actId="20577"/>
          <ac:spMkLst>
            <pc:docMk/>
            <pc:sldMk cId="713745052" sldId="262"/>
            <ac:spMk id="2" creationId="{2D94000E-E7E8-4F9C-A183-2945ED583EB6}"/>
          </ac:spMkLst>
        </pc:spChg>
        <pc:spChg chg="mod">
          <ac:chgData name="Luis Ferreira" userId="38b1a3ed1b9b44f4" providerId="LiveId" clId="{E1C70E3D-5109-43AB-BABE-96732ECA9049}" dt="2021-10-08T22:27:07.191" v="8088" actId="20577"/>
          <ac:spMkLst>
            <pc:docMk/>
            <pc:sldMk cId="713745052" sldId="262"/>
            <ac:spMk id="3" creationId="{F3D35931-D714-4983-A7EB-A0C8E460A8B2}"/>
          </ac:spMkLst>
        </pc:spChg>
        <pc:spChg chg="del">
          <ac:chgData name="Luis Ferreira" userId="38b1a3ed1b9b44f4" providerId="LiveId" clId="{E1C70E3D-5109-43AB-BABE-96732ECA9049}" dt="2021-10-13T15:22:46.268" v="15485"/>
          <ac:spMkLst>
            <pc:docMk/>
            <pc:sldMk cId="713745052" sldId="262"/>
            <ac:spMk id="4" creationId="{44D5D798-DCCA-467A-B159-D71D09787A90}"/>
          </ac:spMkLst>
        </pc:spChg>
      </pc:sldChg>
      <pc:sldChg chg="add del">
        <pc:chgData name="Luis Ferreira" userId="38b1a3ed1b9b44f4" providerId="LiveId" clId="{E1C70E3D-5109-43AB-BABE-96732ECA9049}" dt="2021-10-08T21:58:57.995" v="5303" actId="2696"/>
        <pc:sldMkLst>
          <pc:docMk/>
          <pc:sldMk cId="1980886182" sldId="262"/>
        </pc:sldMkLst>
      </pc:sldChg>
      <pc:sldChg chg="delSp modSp add mod ord">
        <pc:chgData name="Luis Ferreira" userId="38b1a3ed1b9b44f4" providerId="LiveId" clId="{E1C70E3D-5109-43AB-BABE-96732ECA9049}" dt="2021-10-13T15:22:46.268" v="15485"/>
        <pc:sldMkLst>
          <pc:docMk/>
          <pc:sldMk cId="378077742" sldId="263"/>
        </pc:sldMkLst>
        <pc:spChg chg="mod">
          <ac:chgData name="Luis Ferreira" userId="38b1a3ed1b9b44f4" providerId="LiveId" clId="{E1C70E3D-5109-43AB-BABE-96732ECA9049}" dt="2021-10-08T22:15:31.169" v="6699" actId="20577"/>
          <ac:spMkLst>
            <pc:docMk/>
            <pc:sldMk cId="378077742" sldId="263"/>
            <ac:spMk id="2" creationId="{2D94000E-E7E8-4F9C-A183-2945ED583EB6}"/>
          </ac:spMkLst>
        </pc:spChg>
        <pc:spChg chg="mod">
          <ac:chgData name="Luis Ferreira" userId="38b1a3ed1b9b44f4" providerId="LiveId" clId="{E1C70E3D-5109-43AB-BABE-96732ECA9049}" dt="2021-10-08T22:17:48.259" v="7029" actId="20577"/>
          <ac:spMkLst>
            <pc:docMk/>
            <pc:sldMk cId="378077742" sldId="263"/>
            <ac:spMk id="3" creationId="{F3D35931-D714-4983-A7EB-A0C8E460A8B2}"/>
          </ac:spMkLst>
        </pc:spChg>
        <pc:spChg chg="del">
          <ac:chgData name="Luis Ferreira" userId="38b1a3ed1b9b44f4" providerId="LiveId" clId="{E1C70E3D-5109-43AB-BABE-96732ECA9049}" dt="2021-10-13T15:22:46.268" v="15485"/>
          <ac:spMkLst>
            <pc:docMk/>
            <pc:sldMk cId="378077742" sldId="263"/>
            <ac:spMk id="4" creationId="{FFA355BD-573D-4C25-881A-7E9E744C9101}"/>
          </ac:spMkLst>
        </pc:spChg>
      </pc:sldChg>
      <pc:sldChg chg="add del">
        <pc:chgData name="Luis Ferreira" userId="38b1a3ed1b9b44f4" providerId="LiveId" clId="{E1C70E3D-5109-43AB-BABE-96732ECA9049}" dt="2021-10-08T22:15:19.094" v="6660" actId="2696"/>
        <pc:sldMkLst>
          <pc:docMk/>
          <pc:sldMk cId="3558610196" sldId="263"/>
        </pc:sldMkLst>
      </pc:sldChg>
      <pc:sldChg chg="delSp add">
        <pc:chgData name="Luis Ferreira" userId="38b1a3ed1b9b44f4" providerId="LiveId" clId="{E1C70E3D-5109-43AB-BABE-96732ECA9049}" dt="2021-10-13T15:22:46.268" v="15485"/>
        <pc:sldMkLst>
          <pc:docMk/>
          <pc:sldMk cId="3739737419" sldId="264"/>
        </pc:sldMkLst>
        <pc:spChg chg="del">
          <ac:chgData name="Luis Ferreira" userId="38b1a3ed1b9b44f4" providerId="LiveId" clId="{E1C70E3D-5109-43AB-BABE-96732ECA9049}" dt="2021-10-13T15:22:46.268" v="15485"/>
          <ac:spMkLst>
            <pc:docMk/>
            <pc:sldMk cId="3739737419" sldId="264"/>
            <ac:spMk id="4" creationId="{B89A9731-5AAE-450A-AB6C-DACAEB6D0DCD}"/>
          </ac:spMkLst>
        </pc:spChg>
      </pc:sldChg>
      <pc:sldChg chg="delSp modSp add mod ord">
        <pc:chgData name="Luis Ferreira" userId="38b1a3ed1b9b44f4" providerId="LiveId" clId="{E1C70E3D-5109-43AB-BABE-96732ECA9049}" dt="2021-10-13T15:22:46.268" v="15485"/>
        <pc:sldMkLst>
          <pc:docMk/>
          <pc:sldMk cId="117534218" sldId="265"/>
        </pc:sldMkLst>
        <pc:spChg chg="mod">
          <ac:chgData name="Luis Ferreira" userId="38b1a3ed1b9b44f4" providerId="LiveId" clId="{E1C70E3D-5109-43AB-BABE-96732ECA9049}" dt="2021-10-08T22:27:32.222" v="8121" actId="20577"/>
          <ac:spMkLst>
            <pc:docMk/>
            <pc:sldMk cId="117534218" sldId="265"/>
            <ac:spMk id="2" creationId="{2D94000E-E7E8-4F9C-A183-2945ED583EB6}"/>
          </ac:spMkLst>
        </pc:spChg>
        <pc:spChg chg="mod">
          <ac:chgData name="Luis Ferreira" userId="38b1a3ed1b9b44f4" providerId="LiveId" clId="{E1C70E3D-5109-43AB-BABE-96732ECA9049}" dt="2021-10-08T22:37:19.141" v="9549" actId="14100"/>
          <ac:spMkLst>
            <pc:docMk/>
            <pc:sldMk cId="117534218" sldId="265"/>
            <ac:spMk id="3" creationId="{F3D35931-D714-4983-A7EB-A0C8E460A8B2}"/>
          </ac:spMkLst>
        </pc:spChg>
        <pc:spChg chg="del">
          <ac:chgData name="Luis Ferreira" userId="38b1a3ed1b9b44f4" providerId="LiveId" clId="{E1C70E3D-5109-43AB-BABE-96732ECA9049}" dt="2021-10-13T15:22:46.268" v="15485"/>
          <ac:spMkLst>
            <pc:docMk/>
            <pc:sldMk cId="117534218" sldId="265"/>
            <ac:spMk id="4" creationId="{9D7F5B3B-6B51-415F-8413-67BB533C6245}"/>
          </ac:spMkLst>
        </pc:spChg>
      </pc:sldChg>
      <pc:sldChg chg="add del">
        <pc:chgData name="Luis Ferreira" userId="38b1a3ed1b9b44f4" providerId="LiveId" clId="{E1C70E3D-5109-43AB-BABE-96732ECA9049}" dt="2021-10-08T22:27:21.226" v="8090" actId="2696"/>
        <pc:sldMkLst>
          <pc:docMk/>
          <pc:sldMk cId="3268789905" sldId="265"/>
        </pc:sldMkLst>
      </pc:sldChg>
      <pc:sldChg chg="delSp modSp add mod ord">
        <pc:chgData name="Luis Ferreira" userId="38b1a3ed1b9b44f4" providerId="LiveId" clId="{E1C70E3D-5109-43AB-BABE-96732ECA9049}" dt="2021-10-13T15:22:46.268" v="15485"/>
        <pc:sldMkLst>
          <pc:docMk/>
          <pc:sldMk cId="1888172176" sldId="266"/>
        </pc:sldMkLst>
        <pc:spChg chg="mod">
          <ac:chgData name="Luis Ferreira" userId="38b1a3ed1b9b44f4" providerId="LiveId" clId="{E1C70E3D-5109-43AB-BABE-96732ECA9049}" dt="2021-10-08T22:38:26.599" v="9563" actId="20577"/>
          <ac:spMkLst>
            <pc:docMk/>
            <pc:sldMk cId="1888172176" sldId="266"/>
            <ac:spMk id="2" creationId="{2D94000E-E7E8-4F9C-A183-2945ED583EB6}"/>
          </ac:spMkLst>
        </pc:spChg>
        <pc:spChg chg="mod">
          <ac:chgData name="Luis Ferreira" userId="38b1a3ed1b9b44f4" providerId="LiveId" clId="{E1C70E3D-5109-43AB-BABE-96732ECA9049}" dt="2021-10-08T22:51:43.709" v="10994" actId="20577"/>
          <ac:spMkLst>
            <pc:docMk/>
            <pc:sldMk cId="1888172176" sldId="266"/>
            <ac:spMk id="3" creationId="{F3D35931-D714-4983-A7EB-A0C8E460A8B2}"/>
          </ac:spMkLst>
        </pc:spChg>
        <pc:spChg chg="del">
          <ac:chgData name="Luis Ferreira" userId="38b1a3ed1b9b44f4" providerId="LiveId" clId="{E1C70E3D-5109-43AB-BABE-96732ECA9049}" dt="2021-10-13T15:22:46.268" v="15485"/>
          <ac:spMkLst>
            <pc:docMk/>
            <pc:sldMk cId="1888172176" sldId="266"/>
            <ac:spMk id="4" creationId="{3774D23B-5227-4AF9-BAEB-450E417603CD}"/>
          </ac:spMkLst>
        </pc:spChg>
      </pc:sldChg>
      <pc:sldChg chg="delSp modSp add mod ord">
        <pc:chgData name="Luis Ferreira" userId="38b1a3ed1b9b44f4" providerId="LiveId" clId="{E1C70E3D-5109-43AB-BABE-96732ECA9049}" dt="2021-10-13T15:22:46.268" v="15485"/>
        <pc:sldMkLst>
          <pc:docMk/>
          <pc:sldMk cId="2253927474" sldId="267"/>
        </pc:sldMkLst>
        <pc:spChg chg="mod">
          <ac:chgData name="Luis Ferreira" userId="38b1a3ed1b9b44f4" providerId="LiveId" clId="{E1C70E3D-5109-43AB-BABE-96732ECA9049}" dt="2021-10-08T22:56:03.777" v="11043" actId="14100"/>
          <ac:spMkLst>
            <pc:docMk/>
            <pc:sldMk cId="2253927474" sldId="267"/>
            <ac:spMk id="2" creationId="{2D94000E-E7E8-4F9C-A183-2945ED583EB6}"/>
          </ac:spMkLst>
        </pc:spChg>
        <pc:spChg chg="mod">
          <ac:chgData name="Luis Ferreira" userId="38b1a3ed1b9b44f4" providerId="LiveId" clId="{E1C70E3D-5109-43AB-BABE-96732ECA9049}" dt="2021-10-13T15:21:22.785" v="15484" actId="20577"/>
          <ac:spMkLst>
            <pc:docMk/>
            <pc:sldMk cId="2253927474" sldId="267"/>
            <ac:spMk id="3" creationId="{F3D35931-D714-4983-A7EB-A0C8E460A8B2}"/>
          </ac:spMkLst>
        </pc:spChg>
        <pc:spChg chg="del">
          <ac:chgData name="Luis Ferreira" userId="38b1a3ed1b9b44f4" providerId="LiveId" clId="{E1C70E3D-5109-43AB-BABE-96732ECA9049}" dt="2021-10-13T15:22:46.268" v="15485"/>
          <ac:spMkLst>
            <pc:docMk/>
            <pc:sldMk cId="2253927474" sldId="267"/>
            <ac:spMk id="4" creationId="{9977E8BB-7BED-4751-A77C-47E7033D1965}"/>
          </ac:spMkLst>
        </pc:spChg>
      </pc:sldChg>
      <pc:sldChg chg="delSp modSp add mod ord">
        <pc:chgData name="Luis Ferreira" userId="38b1a3ed1b9b44f4" providerId="LiveId" clId="{E1C70E3D-5109-43AB-BABE-96732ECA9049}" dt="2021-10-13T15:22:46.268" v="15485"/>
        <pc:sldMkLst>
          <pc:docMk/>
          <pc:sldMk cId="2923214200" sldId="268"/>
        </pc:sldMkLst>
        <pc:spChg chg="mod">
          <ac:chgData name="Luis Ferreira" userId="38b1a3ed1b9b44f4" providerId="LiveId" clId="{E1C70E3D-5109-43AB-BABE-96732ECA9049}" dt="2021-10-08T23:01:47.621" v="11589" actId="20577"/>
          <ac:spMkLst>
            <pc:docMk/>
            <pc:sldMk cId="2923214200" sldId="268"/>
            <ac:spMk id="2" creationId="{2D94000E-E7E8-4F9C-A183-2945ED583EB6}"/>
          </ac:spMkLst>
        </pc:spChg>
        <pc:spChg chg="mod">
          <ac:chgData name="Luis Ferreira" userId="38b1a3ed1b9b44f4" providerId="LiveId" clId="{E1C70E3D-5109-43AB-BABE-96732ECA9049}" dt="2021-10-08T23:09:59.393" v="12976" actId="20577"/>
          <ac:spMkLst>
            <pc:docMk/>
            <pc:sldMk cId="2923214200" sldId="268"/>
            <ac:spMk id="3" creationId="{F3D35931-D714-4983-A7EB-A0C8E460A8B2}"/>
          </ac:spMkLst>
        </pc:spChg>
        <pc:spChg chg="del">
          <ac:chgData name="Luis Ferreira" userId="38b1a3ed1b9b44f4" providerId="LiveId" clId="{E1C70E3D-5109-43AB-BABE-96732ECA9049}" dt="2021-10-13T15:22:46.268" v="15485"/>
          <ac:spMkLst>
            <pc:docMk/>
            <pc:sldMk cId="2923214200" sldId="268"/>
            <ac:spMk id="4" creationId="{ABB495CC-59A8-44DD-8015-43A4454C26D5}"/>
          </ac:spMkLst>
        </pc:spChg>
      </pc:sldChg>
      <pc:sldChg chg="delSp modSp add mod">
        <pc:chgData name="Luis Ferreira" userId="38b1a3ed1b9b44f4" providerId="LiveId" clId="{E1C70E3D-5109-43AB-BABE-96732ECA9049}" dt="2021-10-13T15:22:46.268" v="15485"/>
        <pc:sldMkLst>
          <pc:docMk/>
          <pc:sldMk cId="3145535793" sldId="269"/>
        </pc:sldMkLst>
        <pc:spChg chg="mod">
          <ac:chgData name="Luis Ferreira" userId="38b1a3ed1b9b44f4" providerId="LiveId" clId="{E1C70E3D-5109-43AB-BABE-96732ECA9049}" dt="2021-10-13T15:00:30.038" v="13016" actId="20577"/>
          <ac:spMkLst>
            <pc:docMk/>
            <pc:sldMk cId="3145535793" sldId="269"/>
            <ac:spMk id="2" creationId="{2D94000E-E7E8-4F9C-A183-2945ED583EB6}"/>
          </ac:spMkLst>
        </pc:spChg>
        <pc:spChg chg="mod">
          <ac:chgData name="Luis Ferreira" userId="38b1a3ed1b9b44f4" providerId="LiveId" clId="{E1C70E3D-5109-43AB-BABE-96732ECA9049}" dt="2021-10-13T15:06:37.897" v="14157" actId="20577"/>
          <ac:spMkLst>
            <pc:docMk/>
            <pc:sldMk cId="3145535793" sldId="269"/>
            <ac:spMk id="3" creationId="{F3D35931-D714-4983-A7EB-A0C8E460A8B2}"/>
          </ac:spMkLst>
        </pc:spChg>
        <pc:spChg chg="del">
          <ac:chgData name="Luis Ferreira" userId="38b1a3ed1b9b44f4" providerId="LiveId" clId="{E1C70E3D-5109-43AB-BABE-96732ECA9049}" dt="2021-10-13T15:22:46.268" v="15485"/>
          <ac:spMkLst>
            <pc:docMk/>
            <pc:sldMk cId="3145535793" sldId="269"/>
            <ac:spMk id="4" creationId="{54C01BE5-922D-4ECE-9CDD-9831FC104CBE}"/>
          </ac:spMkLst>
        </pc:spChg>
      </pc:sldChg>
      <pc:sldChg chg="delSp modSp add mod">
        <pc:chgData name="Luis Ferreira" userId="38b1a3ed1b9b44f4" providerId="LiveId" clId="{E1C70E3D-5109-43AB-BABE-96732ECA9049}" dt="2021-10-13T15:22:46.268" v="15485"/>
        <pc:sldMkLst>
          <pc:docMk/>
          <pc:sldMk cId="51349512" sldId="270"/>
        </pc:sldMkLst>
        <pc:spChg chg="mod">
          <ac:chgData name="Luis Ferreira" userId="38b1a3ed1b9b44f4" providerId="LiveId" clId="{E1C70E3D-5109-43AB-BABE-96732ECA9049}" dt="2021-10-13T15:10:19.449" v="14839" actId="20577"/>
          <ac:spMkLst>
            <pc:docMk/>
            <pc:sldMk cId="51349512" sldId="270"/>
            <ac:spMk id="3" creationId="{F3D35931-D714-4983-A7EB-A0C8E460A8B2}"/>
          </ac:spMkLst>
        </pc:spChg>
        <pc:spChg chg="del">
          <ac:chgData name="Luis Ferreira" userId="38b1a3ed1b9b44f4" providerId="LiveId" clId="{E1C70E3D-5109-43AB-BABE-96732ECA9049}" dt="2021-10-13T15:22:46.268" v="15485"/>
          <ac:spMkLst>
            <pc:docMk/>
            <pc:sldMk cId="51349512" sldId="270"/>
            <ac:spMk id="4" creationId="{F84F575B-2217-4A4F-87AC-1982524CF2F1}"/>
          </ac:spMkLst>
        </pc:spChg>
      </pc:sldChg>
      <pc:sldChg chg="addSp delSp modSp add mod">
        <pc:chgData name="Luis Ferreira" userId="38b1a3ed1b9b44f4" providerId="LiveId" clId="{E1C70E3D-5109-43AB-BABE-96732ECA9049}" dt="2021-10-13T15:22:46.268" v="15485"/>
        <pc:sldMkLst>
          <pc:docMk/>
          <pc:sldMk cId="707576731" sldId="271"/>
        </pc:sldMkLst>
        <pc:spChg chg="mod">
          <ac:chgData name="Luis Ferreira" userId="38b1a3ed1b9b44f4" providerId="LiveId" clId="{E1C70E3D-5109-43AB-BABE-96732ECA9049}" dt="2021-10-13T15:13:31.499" v="14856" actId="14100"/>
          <ac:spMkLst>
            <pc:docMk/>
            <pc:sldMk cId="707576731" sldId="271"/>
            <ac:spMk id="2" creationId="{2D94000E-E7E8-4F9C-A183-2945ED583EB6}"/>
          </ac:spMkLst>
        </pc:spChg>
        <pc:spChg chg="mod">
          <ac:chgData name="Luis Ferreira" userId="38b1a3ed1b9b44f4" providerId="LiveId" clId="{E1C70E3D-5109-43AB-BABE-96732ECA9049}" dt="2021-10-13T15:13:27.817" v="14855" actId="1076"/>
          <ac:spMkLst>
            <pc:docMk/>
            <pc:sldMk cId="707576731" sldId="271"/>
            <ac:spMk id="3" creationId="{F3D35931-D714-4983-A7EB-A0C8E460A8B2}"/>
          </ac:spMkLst>
        </pc:spChg>
        <pc:spChg chg="add mod">
          <ac:chgData name="Luis Ferreira" userId="38b1a3ed1b9b44f4" providerId="LiveId" clId="{E1C70E3D-5109-43AB-BABE-96732ECA9049}" dt="2021-10-13T15:13:53.709" v="14870" actId="20577"/>
          <ac:spMkLst>
            <pc:docMk/>
            <pc:sldMk cId="707576731" sldId="271"/>
            <ac:spMk id="4" creationId="{2DAD8277-78AD-436B-9F5F-C8EC172CB51A}"/>
          </ac:spMkLst>
        </pc:spChg>
        <pc:spChg chg="add mod">
          <ac:chgData name="Luis Ferreira" userId="38b1a3ed1b9b44f4" providerId="LiveId" clId="{E1C70E3D-5109-43AB-BABE-96732ECA9049}" dt="2021-10-13T15:14:00.915" v="14871"/>
          <ac:spMkLst>
            <pc:docMk/>
            <pc:sldMk cId="707576731" sldId="271"/>
            <ac:spMk id="5" creationId="{42E4CD16-01D9-4D6D-99B9-5ED73B4FAC23}"/>
          </ac:spMkLst>
        </pc:spChg>
        <pc:spChg chg="del">
          <ac:chgData name="Luis Ferreira" userId="38b1a3ed1b9b44f4" providerId="LiveId" clId="{E1C70E3D-5109-43AB-BABE-96732ECA9049}" dt="2021-10-13T15:22:46.268" v="15485"/>
          <ac:spMkLst>
            <pc:docMk/>
            <pc:sldMk cId="707576731" sldId="271"/>
            <ac:spMk id="6" creationId="{C998C914-61BB-4FE8-AD2E-E02582CF9746}"/>
          </ac:spMkLst>
        </pc:spChg>
      </pc:sldChg>
      <pc:sldChg chg="delSp modSp add mod">
        <pc:chgData name="Luis Ferreira" userId="38b1a3ed1b9b44f4" providerId="LiveId" clId="{E1C70E3D-5109-43AB-BABE-96732ECA9049}" dt="2021-10-13T15:22:46.268" v="15485"/>
        <pc:sldMkLst>
          <pc:docMk/>
          <pc:sldMk cId="2593300445" sldId="272"/>
        </pc:sldMkLst>
        <pc:spChg chg="mod">
          <ac:chgData name="Luis Ferreira" userId="38b1a3ed1b9b44f4" providerId="LiveId" clId="{E1C70E3D-5109-43AB-BABE-96732ECA9049}" dt="2021-10-13T15:14:19.888" v="14892" actId="20577"/>
          <ac:spMkLst>
            <pc:docMk/>
            <pc:sldMk cId="2593300445" sldId="272"/>
            <ac:spMk id="2" creationId="{2D94000E-E7E8-4F9C-A183-2945ED583EB6}"/>
          </ac:spMkLst>
        </pc:spChg>
        <pc:spChg chg="mod">
          <ac:chgData name="Luis Ferreira" userId="38b1a3ed1b9b44f4" providerId="LiveId" clId="{E1C70E3D-5109-43AB-BABE-96732ECA9049}" dt="2021-10-13T15:15:13.995" v="14975" actId="1076"/>
          <ac:spMkLst>
            <pc:docMk/>
            <pc:sldMk cId="2593300445" sldId="272"/>
            <ac:spMk id="3" creationId="{F3D35931-D714-4983-A7EB-A0C8E460A8B2}"/>
          </ac:spMkLst>
        </pc:spChg>
        <pc:spChg chg="mod">
          <ac:chgData name="Luis Ferreira" userId="38b1a3ed1b9b44f4" providerId="LiveId" clId="{E1C70E3D-5109-43AB-BABE-96732ECA9049}" dt="2021-10-13T15:15:04.624" v="14973" actId="20577"/>
          <ac:spMkLst>
            <pc:docMk/>
            <pc:sldMk cId="2593300445" sldId="272"/>
            <ac:spMk id="4" creationId="{2DAD8277-78AD-436B-9F5F-C8EC172CB51A}"/>
          </ac:spMkLst>
        </pc:spChg>
        <pc:spChg chg="mod">
          <ac:chgData name="Luis Ferreira" userId="38b1a3ed1b9b44f4" providerId="LiveId" clId="{E1C70E3D-5109-43AB-BABE-96732ECA9049}" dt="2021-10-13T15:15:18.567" v="14977" actId="1076"/>
          <ac:spMkLst>
            <pc:docMk/>
            <pc:sldMk cId="2593300445" sldId="272"/>
            <ac:spMk id="5" creationId="{42E4CD16-01D9-4D6D-99B9-5ED73B4FAC23}"/>
          </ac:spMkLst>
        </pc:spChg>
        <pc:spChg chg="del">
          <ac:chgData name="Luis Ferreira" userId="38b1a3ed1b9b44f4" providerId="LiveId" clId="{E1C70E3D-5109-43AB-BABE-96732ECA9049}" dt="2021-10-13T15:22:46.268" v="15485"/>
          <ac:spMkLst>
            <pc:docMk/>
            <pc:sldMk cId="2593300445" sldId="272"/>
            <ac:spMk id="6" creationId="{15027C15-52B5-4E0F-8851-16E861491EDE}"/>
          </ac:spMkLst>
        </pc:spChg>
      </pc:sldChg>
      <pc:sldChg chg="addSp delSp modSp add mod ord">
        <pc:chgData name="Luis Ferreira" userId="38b1a3ed1b9b44f4" providerId="LiveId" clId="{E1C70E3D-5109-43AB-BABE-96732ECA9049}" dt="2021-10-13T15:22:46.268" v="15485"/>
        <pc:sldMkLst>
          <pc:docMk/>
          <pc:sldMk cId="1850303586" sldId="273"/>
        </pc:sldMkLst>
        <pc:spChg chg="mod">
          <ac:chgData name="Luis Ferreira" userId="38b1a3ed1b9b44f4" providerId="LiveId" clId="{E1C70E3D-5109-43AB-BABE-96732ECA9049}" dt="2021-10-13T15:15:34.493" v="14991" actId="6549"/>
          <ac:spMkLst>
            <pc:docMk/>
            <pc:sldMk cId="1850303586" sldId="273"/>
            <ac:spMk id="2" creationId="{2D94000E-E7E8-4F9C-A183-2945ED583EB6}"/>
          </ac:spMkLst>
        </pc:spChg>
        <pc:spChg chg="mod">
          <ac:chgData name="Luis Ferreira" userId="38b1a3ed1b9b44f4" providerId="LiveId" clId="{E1C70E3D-5109-43AB-BABE-96732ECA9049}" dt="2021-10-13T15:16:23.287" v="15021" actId="14100"/>
          <ac:spMkLst>
            <pc:docMk/>
            <pc:sldMk cId="1850303586" sldId="273"/>
            <ac:spMk id="3" creationId="{F3D35931-D714-4983-A7EB-A0C8E460A8B2}"/>
          </ac:spMkLst>
        </pc:spChg>
        <pc:spChg chg="mod">
          <ac:chgData name="Luis Ferreira" userId="38b1a3ed1b9b44f4" providerId="LiveId" clId="{E1C70E3D-5109-43AB-BABE-96732ECA9049}" dt="2021-10-13T15:15:52.086" v="15017" actId="20577"/>
          <ac:spMkLst>
            <pc:docMk/>
            <pc:sldMk cId="1850303586" sldId="273"/>
            <ac:spMk id="4" creationId="{2DAD8277-78AD-436B-9F5F-C8EC172CB51A}"/>
          </ac:spMkLst>
        </pc:spChg>
        <pc:spChg chg="mod">
          <ac:chgData name="Luis Ferreira" userId="38b1a3ed1b9b44f4" providerId="LiveId" clId="{E1C70E3D-5109-43AB-BABE-96732ECA9049}" dt="2021-10-13T15:16:04.702" v="15020" actId="1076"/>
          <ac:spMkLst>
            <pc:docMk/>
            <pc:sldMk cId="1850303586" sldId="273"/>
            <ac:spMk id="5" creationId="{42E4CD16-01D9-4D6D-99B9-5ED73B4FAC23}"/>
          </ac:spMkLst>
        </pc:spChg>
        <pc:spChg chg="add mod">
          <ac:chgData name="Luis Ferreira" userId="38b1a3ed1b9b44f4" providerId="LiveId" clId="{E1C70E3D-5109-43AB-BABE-96732ECA9049}" dt="2021-10-13T15:16:36.401" v="15033" actId="20577"/>
          <ac:spMkLst>
            <pc:docMk/>
            <pc:sldMk cId="1850303586" sldId="273"/>
            <ac:spMk id="6" creationId="{BC7D1CF0-B1F9-469F-9B92-4E12F1CCD160}"/>
          </ac:spMkLst>
        </pc:spChg>
        <pc:spChg chg="add mod">
          <ac:chgData name="Luis Ferreira" userId="38b1a3ed1b9b44f4" providerId="LiveId" clId="{E1C70E3D-5109-43AB-BABE-96732ECA9049}" dt="2021-10-13T15:16:49.549" v="15036"/>
          <ac:spMkLst>
            <pc:docMk/>
            <pc:sldMk cId="1850303586" sldId="273"/>
            <ac:spMk id="7" creationId="{5DD4650D-94C1-4C4C-AD2C-73B3D2816143}"/>
          </ac:spMkLst>
        </pc:spChg>
        <pc:spChg chg="del">
          <ac:chgData name="Luis Ferreira" userId="38b1a3ed1b9b44f4" providerId="LiveId" clId="{E1C70E3D-5109-43AB-BABE-96732ECA9049}" dt="2021-10-13T15:22:46.268" v="15485"/>
          <ac:spMkLst>
            <pc:docMk/>
            <pc:sldMk cId="1850303586" sldId="273"/>
            <ac:spMk id="8" creationId="{B741090B-CD6B-44B5-8C4B-5044712F8D3A}"/>
          </ac:spMkLst>
        </pc:spChg>
      </pc:sldChg>
      <pc:sldChg chg="delSp modSp add mod ord">
        <pc:chgData name="Luis Ferreira" userId="38b1a3ed1b9b44f4" providerId="LiveId" clId="{E1C70E3D-5109-43AB-BABE-96732ECA9049}" dt="2021-10-13T15:22:46.268" v="15485"/>
        <pc:sldMkLst>
          <pc:docMk/>
          <pc:sldMk cId="3200917329" sldId="274"/>
        </pc:sldMkLst>
        <pc:spChg chg="mod">
          <ac:chgData name="Luis Ferreira" userId="38b1a3ed1b9b44f4" providerId="LiveId" clId="{E1C70E3D-5109-43AB-BABE-96732ECA9049}" dt="2021-10-13T15:17:18.487" v="15080" actId="20577"/>
          <ac:spMkLst>
            <pc:docMk/>
            <pc:sldMk cId="3200917329" sldId="274"/>
            <ac:spMk id="2" creationId="{2D94000E-E7E8-4F9C-A183-2945ED583EB6}"/>
          </ac:spMkLst>
        </pc:spChg>
        <pc:spChg chg="mod">
          <ac:chgData name="Luis Ferreira" userId="38b1a3ed1b9b44f4" providerId="LiveId" clId="{E1C70E3D-5109-43AB-BABE-96732ECA9049}" dt="2021-10-13T15:18:07.006" v="15230" actId="20577"/>
          <ac:spMkLst>
            <pc:docMk/>
            <pc:sldMk cId="3200917329" sldId="274"/>
            <ac:spMk id="3" creationId="{F3D35931-D714-4983-A7EB-A0C8E460A8B2}"/>
          </ac:spMkLst>
        </pc:spChg>
        <pc:spChg chg="mod">
          <ac:chgData name="Luis Ferreira" userId="38b1a3ed1b9b44f4" providerId="LiveId" clId="{E1C70E3D-5109-43AB-BABE-96732ECA9049}" dt="2021-10-13T15:18:31.791" v="15274" actId="20577"/>
          <ac:spMkLst>
            <pc:docMk/>
            <pc:sldMk cId="3200917329" sldId="274"/>
            <ac:spMk id="4" creationId="{2DAD8277-78AD-436B-9F5F-C8EC172CB51A}"/>
          </ac:spMkLst>
        </pc:spChg>
        <pc:spChg chg="mod">
          <ac:chgData name="Luis Ferreira" userId="38b1a3ed1b9b44f4" providerId="LiveId" clId="{E1C70E3D-5109-43AB-BABE-96732ECA9049}" dt="2021-10-13T15:18:40.635" v="15276"/>
          <ac:spMkLst>
            <pc:docMk/>
            <pc:sldMk cId="3200917329" sldId="274"/>
            <ac:spMk id="5" creationId="{42E4CD16-01D9-4D6D-99B9-5ED73B4FAC23}"/>
          </ac:spMkLst>
        </pc:spChg>
        <pc:spChg chg="del">
          <ac:chgData name="Luis Ferreira" userId="38b1a3ed1b9b44f4" providerId="LiveId" clId="{E1C70E3D-5109-43AB-BABE-96732ECA9049}" dt="2021-10-13T15:22:46.268" v="15485"/>
          <ac:spMkLst>
            <pc:docMk/>
            <pc:sldMk cId="3200917329" sldId="274"/>
            <ac:spMk id="6" creationId="{DE1CEED4-5C3D-4B8A-A7E0-6C8A37FF61B0}"/>
          </ac:spMkLst>
        </pc:spChg>
      </pc:sldChg>
      <pc:sldChg chg="delSp modSp add mod">
        <pc:chgData name="Luis Ferreira" userId="38b1a3ed1b9b44f4" providerId="LiveId" clId="{E1C70E3D-5109-43AB-BABE-96732ECA9049}" dt="2021-10-13T15:22:46.268" v="15485"/>
        <pc:sldMkLst>
          <pc:docMk/>
          <pc:sldMk cId="1739538667" sldId="275"/>
        </pc:sldMkLst>
        <pc:spChg chg="mod">
          <ac:chgData name="Luis Ferreira" userId="38b1a3ed1b9b44f4" providerId="LiveId" clId="{E1C70E3D-5109-43AB-BABE-96732ECA9049}" dt="2021-10-13T15:19:12.671" v="15298" actId="20577"/>
          <ac:spMkLst>
            <pc:docMk/>
            <pc:sldMk cId="1739538667" sldId="275"/>
            <ac:spMk id="2" creationId="{2D94000E-E7E8-4F9C-A183-2945ED583EB6}"/>
          </ac:spMkLst>
        </pc:spChg>
        <pc:spChg chg="mod">
          <ac:chgData name="Luis Ferreira" userId="38b1a3ed1b9b44f4" providerId="LiveId" clId="{E1C70E3D-5109-43AB-BABE-96732ECA9049}" dt="2021-10-13T15:19:34.740" v="15301"/>
          <ac:spMkLst>
            <pc:docMk/>
            <pc:sldMk cId="1739538667" sldId="275"/>
            <ac:spMk id="3" creationId="{F3D35931-D714-4983-A7EB-A0C8E460A8B2}"/>
          </ac:spMkLst>
        </pc:spChg>
        <pc:spChg chg="mod">
          <ac:chgData name="Luis Ferreira" userId="38b1a3ed1b9b44f4" providerId="LiveId" clId="{E1C70E3D-5109-43AB-BABE-96732ECA9049}" dt="2021-10-13T15:19:47.560" v="15339" actId="20577"/>
          <ac:spMkLst>
            <pc:docMk/>
            <pc:sldMk cId="1739538667" sldId="275"/>
            <ac:spMk id="4" creationId="{2DAD8277-78AD-436B-9F5F-C8EC172CB51A}"/>
          </ac:spMkLst>
        </pc:spChg>
        <pc:spChg chg="mod">
          <ac:chgData name="Luis Ferreira" userId="38b1a3ed1b9b44f4" providerId="LiveId" clId="{E1C70E3D-5109-43AB-BABE-96732ECA9049}" dt="2021-10-13T15:19:53.010" v="15340"/>
          <ac:spMkLst>
            <pc:docMk/>
            <pc:sldMk cId="1739538667" sldId="275"/>
            <ac:spMk id="5" creationId="{42E4CD16-01D9-4D6D-99B9-5ED73B4FAC23}"/>
          </ac:spMkLst>
        </pc:spChg>
        <pc:spChg chg="del">
          <ac:chgData name="Luis Ferreira" userId="38b1a3ed1b9b44f4" providerId="LiveId" clId="{E1C70E3D-5109-43AB-BABE-96732ECA9049}" dt="2021-10-13T15:22:46.268" v="15485"/>
          <ac:spMkLst>
            <pc:docMk/>
            <pc:sldMk cId="1739538667" sldId="275"/>
            <ac:spMk id="6" creationId="{A8173740-65BC-459E-9B24-48FE9605A88C}"/>
          </ac:spMkLst>
        </pc:spChg>
      </pc:sldChg>
      <pc:sldChg chg="delSp modSp add mod">
        <pc:chgData name="Luis Ferreira" userId="38b1a3ed1b9b44f4" providerId="LiveId" clId="{E1C70E3D-5109-43AB-BABE-96732ECA9049}" dt="2021-10-13T15:22:46.268" v="15485"/>
        <pc:sldMkLst>
          <pc:docMk/>
          <pc:sldMk cId="3091254114" sldId="276"/>
        </pc:sldMkLst>
        <pc:spChg chg="mod">
          <ac:chgData name="Luis Ferreira" userId="38b1a3ed1b9b44f4" providerId="LiveId" clId="{E1C70E3D-5109-43AB-BABE-96732ECA9049}" dt="2021-10-13T15:20:15.865" v="15377" actId="20577"/>
          <ac:spMkLst>
            <pc:docMk/>
            <pc:sldMk cId="3091254114" sldId="276"/>
            <ac:spMk id="2" creationId="{2D94000E-E7E8-4F9C-A183-2945ED583EB6}"/>
          </ac:spMkLst>
        </pc:spChg>
        <pc:spChg chg="mod">
          <ac:chgData name="Luis Ferreira" userId="38b1a3ed1b9b44f4" providerId="LiveId" clId="{E1C70E3D-5109-43AB-BABE-96732ECA9049}" dt="2021-10-13T15:20:27.243" v="15378"/>
          <ac:spMkLst>
            <pc:docMk/>
            <pc:sldMk cId="3091254114" sldId="276"/>
            <ac:spMk id="3" creationId="{F3D35931-D714-4983-A7EB-A0C8E460A8B2}"/>
          </ac:spMkLst>
        </pc:spChg>
        <pc:spChg chg="mod">
          <ac:chgData name="Luis Ferreira" userId="38b1a3ed1b9b44f4" providerId="LiveId" clId="{E1C70E3D-5109-43AB-BABE-96732ECA9049}" dt="2021-10-13T15:20:39.961" v="15409" actId="27636"/>
          <ac:spMkLst>
            <pc:docMk/>
            <pc:sldMk cId="3091254114" sldId="276"/>
            <ac:spMk id="4" creationId="{2DAD8277-78AD-436B-9F5F-C8EC172CB51A}"/>
          </ac:spMkLst>
        </pc:spChg>
        <pc:spChg chg="mod">
          <ac:chgData name="Luis Ferreira" userId="38b1a3ed1b9b44f4" providerId="LiveId" clId="{E1C70E3D-5109-43AB-BABE-96732ECA9049}" dt="2021-10-13T15:20:45.723" v="15410"/>
          <ac:spMkLst>
            <pc:docMk/>
            <pc:sldMk cId="3091254114" sldId="276"/>
            <ac:spMk id="5" creationId="{42E4CD16-01D9-4D6D-99B9-5ED73B4FAC23}"/>
          </ac:spMkLst>
        </pc:spChg>
        <pc:spChg chg="del">
          <ac:chgData name="Luis Ferreira" userId="38b1a3ed1b9b44f4" providerId="LiveId" clId="{E1C70E3D-5109-43AB-BABE-96732ECA9049}" dt="2021-10-13T15:22:46.268" v="15485"/>
          <ac:spMkLst>
            <pc:docMk/>
            <pc:sldMk cId="3091254114" sldId="276"/>
            <ac:spMk id="6" creationId="{02B42B8C-0844-4B15-B4EA-61769CC2B735}"/>
          </ac:spMkLst>
        </pc:spChg>
      </pc:sldChg>
      <pc:sldMasterChg chg="modSldLayout">
        <pc:chgData name="Luis Ferreira" userId="38b1a3ed1b9b44f4" providerId="LiveId" clId="{E1C70E3D-5109-43AB-BABE-96732ECA9049}" dt="2021-10-13T15:32:47.689" v="15537" actId="1076"/>
        <pc:sldMasterMkLst>
          <pc:docMk/>
          <pc:sldMasterMk cId="3568601765" sldId="2147483648"/>
        </pc:sldMasterMkLst>
        <pc:sldLayoutChg chg="modSp mod">
          <pc:chgData name="Luis Ferreira" userId="38b1a3ed1b9b44f4" providerId="LiveId" clId="{E1C70E3D-5109-43AB-BABE-96732ECA9049}" dt="2021-10-13T15:32:47.689" v="15537" actId="1076"/>
          <pc:sldLayoutMkLst>
            <pc:docMk/>
            <pc:sldMasterMk cId="3568601765" sldId="2147483648"/>
            <pc:sldLayoutMk cId="229911455" sldId="2147483650"/>
          </pc:sldLayoutMkLst>
          <pc:spChg chg="mod">
            <ac:chgData name="Luis Ferreira" userId="38b1a3ed1b9b44f4" providerId="LiveId" clId="{E1C70E3D-5109-43AB-BABE-96732ECA9049}" dt="2021-10-13T15:32:47.689" v="15537" actId="1076"/>
            <ac:spMkLst>
              <pc:docMk/>
              <pc:sldMasterMk cId="3568601765" sldId="2147483648"/>
              <pc:sldLayoutMk cId="229911455" sldId="2147483650"/>
              <ac:spMk id="6" creationId="{07A2252D-B958-4F4F-8EA1-B0F3C64E172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4D84954-FF39-4E7B-A0DA-FC17385BAE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C2C52CB0-A366-4FA9-A493-CF76F8CED6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2AB8F-5920-46C4-9D43-BEC37F57219F}" type="datetimeFigureOut">
              <a:rPr lang="pt-BR" smtClean="0"/>
              <a:t>17/12/2021</a:t>
            </a:fld>
            <a:endParaRPr lang="pt-BR"/>
          </a:p>
        </p:txBody>
      </p:sp>
      <p:sp>
        <p:nvSpPr>
          <p:cNvPr id="4" name="Espaço Reservado para Rodapé 3">
            <a:extLst>
              <a:ext uri="{FF2B5EF4-FFF2-40B4-BE49-F238E27FC236}">
                <a16:creationId xmlns:a16="http://schemas.microsoft.com/office/drawing/2014/main" id="{2769614D-A5F5-4602-94D6-39F758D3A8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86370EBF-68FE-4161-B96B-27C5D354FA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EAA981-EB11-4395-ADD2-9E6F646FF058}" type="slidenum">
              <a:rPr lang="pt-BR" smtClean="0"/>
              <a:t>‹nº›</a:t>
            </a:fld>
            <a:endParaRPr lang="pt-BR"/>
          </a:p>
        </p:txBody>
      </p:sp>
    </p:spTree>
    <p:extLst>
      <p:ext uri="{BB962C8B-B14F-4D97-AF65-F5344CB8AC3E}">
        <p14:creationId xmlns:p14="http://schemas.microsoft.com/office/powerpoint/2010/main" val="1952648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0D9AF-C2C1-43E0-9C98-BE6E125269E9}" type="datetimeFigureOut">
              <a:rPr lang="pt-BR" smtClean="0"/>
              <a:t>17/12/2021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B6A2F-DB7D-4859-BBDA-979950894904}" type="slidenum">
              <a:rPr lang="pt-BR" smtClean="0"/>
              <a:t>‹nº›</a:t>
            </a:fld>
            <a:endParaRPr lang="pt-BR"/>
          </a:p>
        </p:txBody>
      </p:sp>
    </p:spTree>
    <p:extLst>
      <p:ext uri="{BB962C8B-B14F-4D97-AF65-F5344CB8AC3E}">
        <p14:creationId xmlns:p14="http://schemas.microsoft.com/office/powerpoint/2010/main" val="160174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BB178-BFBA-4F20-880B-EC3D9862A6C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F601191-C76F-4D6D-9D08-CA2F5C44F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AF34443-09C6-48C1-A04A-B4113FB0D950}"/>
              </a:ext>
            </a:extLst>
          </p:cNvPr>
          <p:cNvSpPr>
            <a:spLocks noGrp="1"/>
          </p:cNvSpPr>
          <p:nvPr>
            <p:ph type="dt" sz="half" idx="10"/>
          </p:nvPr>
        </p:nvSpPr>
        <p:spPr/>
        <p:txBody>
          <a:bodyPr/>
          <a:lstStyle/>
          <a:p>
            <a:fld id="{9D9F8BB7-3C7C-426F-ACB6-5635D540F5A8}" type="datetime1">
              <a:rPr lang="pt-BR" smtClean="0"/>
              <a:t>17/12/2021</a:t>
            </a:fld>
            <a:endParaRPr lang="pt-BR"/>
          </a:p>
        </p:txBody>
      </p:sp>
      <p:sp>
        <p:nvSpPr>
          <p:cNvPr id="5" name="Espaço Reservado para Rodapé 4">
            <a:extLst>
              <a:ext uri="{FF2B5EF4-FFF2-40B4-BE49-F238E27FC236}">
                <a16:creationId xmlns:a16="http://schemas.microsoft.com/office/drawing/2014/main" id="{2E456228-D7D9-4B6A-BFAD-CC762A8BEC6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B46D4C-6630-44DA-AF2E-DD3A44351C0E}"/>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124792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CA391-1683-4EA2-9E9C-909538B1134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D5D5479-77D7-418F-BC79-82709A2F4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ACBAE56-3402-4412-920D-C90AB1A36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A4451FA-C682-410C-93FD-69BB3CED2113}"/>
              </a:ext>
            </a:extLst>
          </p:cNvPr>
          <p:cNvSpPr>
            <a:spLocks noGrp="1"/>
          </p:cNvSpPr>
          <p:nvPr>
            <p:ph type="dt" sz="half" idx="10"/>
          </p:nvPr>
        </p:nvSpPr>
        <p:spPr/>
        <p:txBody>
          <a:bodyPr/>
          <a:lstStyle/>
          <a:p>
            <a:fld id="{44E71CE8-CC09-445F-8296-616D00DC78C8}" type="datetime1">
              <a:rPr lang="pt-BR" smtClean="0"/>
              <a:t>17/12/2021</a:t>
            </a:fld>
            <a:endParaRPr lang="pt-BR"/>
          </a:p>
        </p:txBody>
      </p:sp>
      <p:sp>
        <p:nvSpPr>
          <p:cNvPr id="6" name="Espaço Reservado para Rodapé 5">
            <a:extLst>
              <a:ext uri="{FF2B5EF4-FFF2-40B4-BE49-F238E27FC236}">
                <a16:creationId xmlns:a16="http://schemas.microsoft.com/office/drawing/2014/main" id="{475ACB2A-DDFA-44D6-BEEB-FD8233821E1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6ECCE1-47FA-49D5-A215-9303390E62C1}"/>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29956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85981-0E00-4E4E-84C4-603F922C644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97B9EB9-A2EC-495F-97DD-4D1389557D2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3A1F9BB-A1D0-4988-8F82-A8135D674078}"/>
              </a:ext>
            </a:extLst>
          </p:cNvPr>
          <p:cNvSpPr>
            <a:spLocks noGrp="1"/>
          </p:cNvSpPr>
          <p:nvPr>
            <p:ph type="dt" sz="half" idx="10"/>
          </p:nvPr>
        </p:nvSpPr>
        <p:spPr/>
        <p:txBody>
          <a:bodyPr/>
          <a:lstStyle/>
          <a:p>
            <a:fld id="{00250320-A330-494E-AD5C-A09C1047E37B}" type="datetime1">
              <a:rPr lang="pt-BR" smtClean="0"/>
              <a:t>17/12/2021</a:t>
            </a:fld>
            <a:endParaRPr lang="pt-BR"/>
          </a:p>
        </p:txBody>
      </p:sp>
      <p:sp>
        <p:nvSpPr>
          <p:cNvPr id="5" name="Espaço Reservado para Rodapé 4">
            <a:extLst>
              <a:ext uri="{FF2B5EF4-FFF2-40B4-BE49-F238E27FC236}">
                <a16:creationId xmlns:a16="http://schemas.microsoft.com/office/drawing/2014/main" id="{463A41C0-D376-402C-8FA0-2FBB7386F3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560DDD-243E-4096-9461-8E93EB69D970}"/>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313492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B57833-2AB5-4869-BC45-23D5BF0E8CA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1164DE4-75DC-4B34-85F8-4346CF8210B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B627D4-B054-4EAB-B05A-FE0F35DDE6B6}"/>
              </a:ext>
            </a:extLst>
          </p:cNvPr>
          <p:cNvSpPr>
            <a:spLocks noGrp="1"/>
          </p:cNvSpPr>
          <p:nvPr>
            <p:ph type="dt" sz="half" idx="10"/>
          </p:nvPr>
        </p:nvSpPr>
        <p:spPr/>
        <p:txBody>
          <a:bodyPr/>
          <a:lstStyle/>
          <a:p>
            <a:fld id="{39F35420-17BF-48A7-9E09-032690175406}" type="datetime1">
              <a:rPr lang="pt-BR" smtClean="0"/>
              <a:t>17/12/2021</a:t>
            </a:fld>
            <a:endParaRPr lang="pt-BR"/>
          </a:p>
        </p:txBody>
      </p:sp>
      <p:sp>
        <p:nvSpPr>
          <p:cNvPr id="5" name="Espaço Reservado para Rodapé 4">
            <a:extLst>
              <a:ext uri="{FF2B5EF4-FFF2-40B4-BE49-F238E27FC236}">
                <a16:creationId xmlns:a16="http://schemas.microsoft.com/office/drawing/2014/main" id="{4F07B8C7-E641-4469-A3D8-C5D29D6309D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CD19C25-682B-40BB-B6FB-6E6EAC9C1CD3}"/>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160118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7FAFD-609B-445F-BE7C-8BFFCDBBBDA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8D255E6-FDEB-4E45-A5F9-C8CCC2529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9D39B4A-6BDD-4200-BE6A-35F1A5577E4D}"/>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A7FCEC4A-913A-4C27-A2F2-B5148427DB3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33922B-7C2A-4751-A10E-815CBBEDB987}"/>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273853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7B6F5-F8DA-4089-97AB-F6A49A59DEF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1CDDF0F-8646-482C-B6A2-7AF8379BDE1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F2D86B-C435-48CC-8091-D362BE7C462E}"/>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ACFA89D4-ADA0-4CDD-B3AC-01B09D7E26B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BDCFC36-1FC3-4296-AE27-6DD67178DD47}"/>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227100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A671E-AC43-47C3-A944-27CA53EE07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6E76890-C7F9-479F-800E-8399C25C08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5D44A79-21ED-4A29-8E02-72FCBF711A71}"/>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C9EB9DA6-13E0-4409-9A00-AC88D25362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EE22869-095F-4BCE-A90A-72AA5E72B01A}"/>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1693191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17150-E6F0-4DC8-BDE1-8E18FC7D65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825314B-AB32-40BA-92B4-20A4046D838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ADA66D2-B60B-4F0B-A117-4CFE666649B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062FB4C-30C0-4608-A876-5624C255A0EB}"/>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6" name="Espaço Reservado para Rodapé 5">
            <a:extLst>
              <a:ext uri="{FF2B5EF4-FFF2-40B4-BE49-F238E27FC236}">
                <a16:creationId xmlns:a16="http://schemas.microsoft.com/office/drawing/2014/main" id="{E438FAD1-D58A-40B8-9D26-40E2934CDDB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9A979F2-690C-4EC3-B97C-65DC01053AD2}"/>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2900740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6B7B5-C9B9-44B7-8394-6A5EAE70E13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3CF40AF-C680-4695-8458-E404C0733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747F301-6DF2-4EBA-A53B-B5DADC65B24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BEA8CBE-68D4-4509-BC8D-2C681FB72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087C536-1AB8-4D39-84E1-EFFF256761E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36D1D2-0ED0-43E2-8087-ED53915EB6E5}"/>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8" name="Espaço Reservado para Rodapé 7">
            <a:extLst>
              <a:ext uri="{FF2B5EF4-FFF2-40B4-BE49-F238E27FC236}">
                <a16:creationId xmlns:a16="http://schemas.microsoft.com/office/drawing/2014/main" id="{E5D12DBA-8E2C-4859-B897-0B40DA684BE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3F061FC-C68B-4DDE-8598-E02A9917EC48}"/>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106853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E6B59-EA8C-4E90-985B-7E1AAA6D2B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DEF221C-C59F-44EC-8986-E2F95302402D}"/>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4" name="Espaço Reservado para Rodapé 3">
            <a:extLst>
              <a:ext uri="{FF2B5EF4-FFF2-40B4-BE49-F238E27FC236}">
                <a16:creationId xmlns:a16="http://schemas.microsoft.com/office/drawing/2014/main" id="{44A653D7-93E6-4776-A291-28FA101A55D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F2C53BB-B5E4-4395-8AB4-F0120B55C4A3}"/>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316014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029C14F-CBFB-44CD-8C43-78F328974CDD}"/>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3" name="Espaço Reservado para Rodapé 2">
            <a:extLst>
              <a:ext uri="{FF2B5EF4-FFF2-40B4-BE49-F238E27FC236}">
                <a16:creationId xmlns:a16="http://schemas.microsoft.com/office/drawing/2014/main" id="{2A28A2A1-1E82-428F-A34A-849784D6DAD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A262742-236C-4351-A364-5F8408C92A38}"/>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35347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CE2E4-13FF-4EEE-A854-60D91A39D754}"/>
              </a:ext>
            </a:extLst>
          </p:cNvPr>
          <p:cNvSpPr>
            <a:spLocks noGrp="1"/>
          </p:cNvSpPr>
          <p:nvPr>
            <p:ph type="title"/>
          </p:nvPr>
        </p:nvSpPr>
        <p:spPr>
          <a:xfrm>
            <a:off x="538249" y="-32253"/>
            <a:ext cx="10515600" cy="842666"/>
          </a:xfrm>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0053BB4F-A115-47FD-9ED0-7C076BE05697}"/>
              </a:ext>
            </a:extLst>
          </p:cNvPr>
          <p:cNvSpPr>
            <a:spLocks noGrp="1"/>
          </p:cNvSpPr>
          <p:nvPr>
            <p:ph idx="1"/>
          </p:nvPr>
        </p:nvSpPr>
        <p:spPr>
          <a:xfrm>
            <a:off x="0" y="1467215"/>
            <a:ext cx="6029498" cy="4418196"/>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AA19AF2C-6885-4747-B248-EC7BC5632042}"/>
              </a:ext>
            </a:extLst>
          </p:cNvPr>
          <p:cNvSpPr>
            <a:spLocks noGrp="1"/>
          </p:cNvSpPr>
          <p:nvPr>
            <p:ph type="dt" sz="half" idx="10"/>
          </p:nvPr>
        </p:nvSpPr>
        <p:spPr/>
        <p:txBody>
          <a:bodyPr/>
          <a:lstStyle/>
          <a:p>
            <a:fld id="{3287933E-9218-4473-BEF0-B9F0CCA9BE6A}" type="datetime1">
              <a:rPr lang="pt-BR" smtClean="0"/>
              <a:t>17/12/2021</a:t>
            </a:fld>
            <a:endParaRPr lang="pt-BR"/>
          </a:p>
        </p:txBody>
      </p:sp>
      <p:sp>
        <p:nvSpPr>
          <p:cNvPr id="5" name="Espaço Reservado para Rodapé 4">
            <a:extLst>
              <a:ext uri="{FF2B5EF4-FFF2-40B4-BE49-F238E27FC236}">
                <a16:creationId xmlns:a16="http://schemas.microsoft.com/office/drawing/2014/main" id="{A5C03455-A2E3-4737-A48E-E7FE8F6A84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A2252D-B958-4F4F-8EA1-B0F3C64E172C}"/>
              </a:ext>
            </a:extLst>
          </p:cNvPr>
          <p:cNvSpPr>
            <a:spLocks noGrp="1"/>
          </p:cNvSpPr>
          <p:nvPr>
            <p:ph type="sldNum" sz="quarter" idx="12"/>
          </p:nvPr>
        </p:nvSpPr>
        <p:spPr>
          <a:xfrm>
            <a:off x="5796049" y="6460012"/>
            <a:ext cx="599902" cy="365125"/>
          </a:xfrm>
        </p:spPr>
        <p:txBody>
          <a:bodyPr/>
          <a:lstStyle>
            <a:lvl1pPr algn="ctr">
              <a:defRPr b="1">
                <a:solidFill>
                  <a:schemeClr val="bg1"/>
                </a:solidFill>
              </a:defRPr>
            </a:lvl1pPr>
          </a:lstStyle>
          <a:p>
            <a:fld id="{40DF9A87-7F9C-47E6-8FF6-884D0D5897FD}" type="slidenum">
              <a:rPr lang="pt-BR" smtClean="0"/>
              <a:pPr/>
              <a:t>‹nº›</a:t>
            </a:fld>
            <a:endParaRPr lang="pt-BR"/>
          </a:p>
        </p:txBody>
      </p:sp>
    </p:spTree>
    <p:extLst>
      <p:ext uri="{BB962C8B-B14F-4D97-AF65-F5344CB8AC3E}">
        <p14:creationId xmlns:p14="http://schemas.microsoft.com/office/powerpoint/2010/main" val="229911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A076E-3757-487B-AB27-EC34215E36C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41839DA-5A9E-40A3-93F3-86CAD81E8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511CAE2-E463-4CCC-B96C-2B24361E0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F68BC8D-693B-42D4-A74C-4C2E7C7A161B}"/>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6" name="Espaço Reservado para Rodapé 5">
            <a:extLst>
              <a:ext uri="{FF2B5EF4-FFF2-40B4-BE49-F238E27FC236}">
                <a16:creationId xmlns:a16="http://schemas.microsoft.com/office/drawing/2014/main" id="{7D1939B1-3D2F-4F30-A532-D4A36E2A6B2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9D03533-5849-41AA-89BF-F8425FA8D47B}"/>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373842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85C5A-962F-4E58-B977-DCBAC61281D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83CD8BF-105C-41C5-A3A6-68F0CF06D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37AAA1-D88E-46E2-A25F-33AD35545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BE59D9F-94F1-416D-9154-5B098EA52FB8}"/>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6" name="Espaço Reservado para Rodapé 5">
            <a:extLst>
              <a:ext uri="{FF2B5EF4-FFF2-40B4-BE49-F238E27FC236}">
                <a16:creationId xmlns:a16="http://schemas.microsoft.com/office/drawing/2014/main" id="{997BD392-F31C-40C5-AE7E-9E28EFE4775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FF5C7A8-D4D5-4FB1-A627-DA56984B3E6A}"/>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32862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918CF-AAF7-4461-AEA5-8A6DD38A1E5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405DB9F-0756-4951-A70D-AF6AC4B229A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728A09-88E9-45FB-ABBB-AA18FA3670AD}"/>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08081E25-A5F4-4DCE-A0CC-69BDD65DD8E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05DB6C-9598-4880-B611-7ED6A9BAB9B4}"/>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811547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63ABEB-6BD7-460E-9725-01C813C4994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A7CD3F1-0ED8-4BBD-8AE3-0BCA61D48B5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D33D2EF-42BB-4498-9CE2-66B142094786}"/>
              </a:ext>
            </a:extLst>
          </p:cNvPr>
          <p:cNvSpPr>
            <a:spLocks noGrp="1"/>
          </p:cNvSpPr>
          <p:nvPr>
            <p:ph type="dt" sz="half" idx="10"/>
          </p:nvPr>
        </p:nvSpPr>
        <p:spPr/>
        <p:txBody>
          <a:body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EB1D1883-483A-4650-AB1E-E386F136D3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DAA0F3-A044-411C-8BC3-3EB879B2AAB0}"/>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19904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CE2E4-13FF-4EEE-A854-60D91A39D7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53BB4F-A115-47FD-9ED0-7C076BE05697}"/>
              </a:ext>
            </a:extLst>
          </p:cNvPr>
          <p:cNvSpPr>
            <a:spLocks noGrp="1"/>
          </p:cNvSpPr>
          <p:nvPr>
            <p:ph idx="1"/>
          </p:nvPr>
        </p:nvSpPr>
        <p:spPr>
          <a:xfrm>
            <a:off x="6096000" y="1458903"/>
            <a:ext cx="6029498" cy="4418196"/>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AA19AF2C-6885-4747-B248-EC7BC5632042}"/>
              </a:ext>
            </a:extLst>
          </p:cNvPr>
          <p:cNvSpPr>
            <a:spLocks noGrp="1"/>
          </p:cNvSpPr>
          <p:nvPr>
            <p:ph type="dt" sz="half" idx="10"/>
          </p:nvPr>
        </p:nvSpPr>
        <p:spPr/>
        <p:txBody>
          <a:bodyPr/>
          <a:lstStyle/>
          <a:p>
            <a:fld id="{3287933E-9218-4473-BEF0-B9F0CCA9BE6A}" type="datetime1">
              <a:rPr lang="pt-BR" smtClean="0"/>
              <a:t>17/12/2021</a:t>
            </a:fld>
            <a:endParaRPr lang="pt-BR"/>
          </a:p>
        </p:txBody>
      </p:sp>
      <p:sp>
        <p:nvSpPr>
          <p:cNvPr id="5" name="Espaço Reservado para Rodapé 4">
            <a:extLst>
              <a:ext uri="{FF2B5EF4-FFF2-40B4-BE49-F238E27FC236}">
                <a16:creationId xmlns:a16="http://schemas.microsoft.com/office/drawing/2014/main" id="{A5C03455-A2E3-4737-A48E-E7FE8F6A84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A2252D-B958-4F4F-8EA1-B0F3C64E172C}"/>
              </a:ext>
            </a:extLst>
          </p:cNvPr>
          <p:cNvSpPr>
            <a:spLocks noGrp="1"/>
          </p:cNvSpPr>
          <p:nvPr>
            <p:ph type="sldNum" sz="quarter" idx="12"/>
          </p:nvPr>
        </p:nvSpPr>
        <p:spPr>
          <a:xfrm>
            <a:off x="5796049" y="6460012"/>
            <a:ext cx="599902" cy="365125"/>
          </a:xfrm>
        </p:spPr>
        <p:txBody>
          <a:bodyPr/>
          <a:lstStyle>
            <a:lvl1pPr algn="ctr">
              <a:defRPr/>
            </a:lvl1pPr>
          </a:lstStyle>
          <a:p>
            <a:fld id="{40DF9A87-7F9C-47E6-8FF6-884D0D5897FD}" type="slidenum">
              <a:rPr lang="pt-BR" smtClean="0"/>
              <a:pPr/>
              <a:t>‹nº›</a:t>
            </a:fld>
            <a:endParaRPr lang="pt-BR"/>
          </a:p>
        </p:txBody>
      </p:sp>
    </p:spTree>
    <p:extLst>
      <p:ext uri="{BB962C8B-B14F-4D97-AF65-F5344CB8AC3E}">
        <p14:creationId xmlns:p14="http://schemas.microsoft.com/office/powerpoint/2010/main" val="224159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3FDE9-449D-4098-A221-FCF45D608C9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34190BF-8366-4107-A42B-AC2AB11F0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4859455-EACC-4F9A-854E-D12A95CAC6C6}"/>
              </a:ext>
            </a:extLst>
          </p:cNvPr>
          <p:cNvSpPr>
            <a:spLocks noGrp="1"/>
          </p:cNvSpPr>
          <p:nvPr>
            <p:ph type="dt" sz="half" idx="10"/>
          </p:nvPr>
        </p:nvSpPr>
        <p:spPr/>
        <p:txBody>
          <a:bodyPr/>
          <a:lstStyle/>
          <a:p>
            <a:fld id="{7D0FFD16-D355-4913-8130-F17DA9D117DC}" type="datetime1">
              <a:rPr lang="pt-BR" smtClean="0"/>
              <a:t>17/12/2021</a:t>
            </a:fld>
            <a:endParaRPr lang="pt-BR"/>
          </a:p>
        </p:txBody>
      </p:sp>
      <p:sp>
        <p:nvSpPr>
          <p:cNvPr id="5" name="Espaço Reservado para Rodapé 4">
            <a:extLst>
              <a:ext uri="{FF2B5EF4-FFF2-40B4-BE49-F238E27FC236}">
                <a16:creationId xmlns:a16="http://schemas.microsoft.com/office/drawing/2014/main" id="{D06B2D04-753C-4F6F-947C-5A74D8536F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09152CD-2B9A-4076-9120-47AF70BB2E1E}"/>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324654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870B4-EE7C-408C-92DD-21F2AD7A6DF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9ED4E87-0C88-4CD7-ABDD-4586A65726D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560A160-05EB-4E91-9A0E-7F16EDE6939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B77371-BE28-4342-B814-FB68ACE9BA1E}"/>
              </a:ext>
            </a:extLst>
          </p:cNvPr>
          <p:cNvSpPr>
            <a:spLocks noGrp="1"/>
          </p:cNvSpPr>
          <p:nvPr>
            <p:ph type="dt" sz="half" idx="10"/>
          </p:nvPr>
        </p:nvSpPr>
        <p:spPr/>
        <p:txBody>
          <a:bodyPr/>
          <a:lstStyle/>
          <a:p>
            <a:fld id="{CCA151B9-CD6E-4936-AA64-F556926764E7}" type="datetime1">
              <a:rPr lang="pt-BR" smtClean="0"/>
              <a:t>17/12/2021</a:t>
            </a:fld>
            <a:endParaRPr lang="pt-BR"/>
          </a:p>
        </p:txBody>
      </p:sp>
      <p:sp>
        <p:nvSpPr>
          <p:cNvPr id="6" name="Espaço Reservado para Rodapé 5">
            <a:extLst>
              <a:ext uri="{FF2B5EF4-FFF2-40B4-BE49-F238E27FC236}">
                <a16:creationId xmlns:a16="http://schemas.microsoft.com/office/drawing/2014/main" id="{F25925F1-90F5-44EF-8248-BB9C6612127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5FBA652-A17D-4F05-A592-E50EB1B5A111}"/>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148051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07A1C-3C93-415A-B5CF-6E6B4EBF16E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601E9AB-2200-4452-82EB-A9B9991B0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9AC45F2-DF7A-4B45-893F-DE9B0C60919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8BD63B8-0426-4F72-943E-5B2F3863D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BE370AF-9710-4DD5-AD2C-52A4590FF08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127BC2B-83DE-41A6-A6BB-CD3602F33076}"/>
              </a:ext>
            </a:extLst>
          </p:cNvPr>
          <p:cNvSpPr>
            <a:spLocks noGrp="1"/>
          </p:cNvSpPr>
          <p:nvPr>
            <p:ph type="dt" sz="half" idx="10"/>
          </p:nvPr>
        </p:nvSpPr>
        <p:spPr/>
        <p:txBody>
          <a:bodyPr/>
          <a:lstStyle/>
          <a:p>
            <a:fld id="{C3709D4C-B77B-4560-914F-E6EFA4570F24}" type="datetime1">
              <a:rPr lang="pt-BR" smtClean="0"/>
              <a:t>17/12/2021</a:t>
            </a:fld>
            <a:endParaRPr lang="pt-BR"/>
          </a:p>
        </p:txBody>
      </p:sp>
      <p:sp>
        <p:nvSpPr>
          <p:cNvPr id="8" name="Espaço Reservado para Rodapé 7">
            <a:extLst>
              <a:ext uri="{FF2B5EF4-FFF2-40B4-BE49-F238E27FC236}">
                <a16:creationId xmlns:a16="http://schemas.microsoft.com/office/drawing/2014/main" id="{51DACC13-5105-42CC-BCB4-789DC0B4A5F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5607E7D-75D0-4A87-90C7-07F84B6B2772}"/>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188561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F5460-14EB-408E-BA0D-FD791D6BBCD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3ADB6CF-6C95-42EB-B1DB-70B2C7CA0A45}"/>
              </a:ext>
            </a:extLst>
          </p:cNvPr>
          <p:cNvSpPr>
            <a:spLocks noGrp="1"/>
          </p:cNvSpPr>
          <p:nvPr>
            <p:ph type="dt" sz="half" idx="10"/>
          </p:nvPr>
        </p:nvSpPr>
        <p:spPr/>
        <p:txBody>
          <a:bodyPr/>
          <a:lstStyle/>
          <a:p>
            <a:fld id="{BF4667F1-427F-4441-8CA1-FD2BC8823872}" type="datetime1">
              <a:rPr lang="pt-BR" smtClean="0"/>
              <a:t>17/12/2021</a:t>
            </a:fld>
            <a:endParaRPr lang="pt-BR"/>
          </a:p>
        </p:txBody>
      </p:sp>
      <p:sp>
        <p:nvSpPr>
          <p:cNvPr id="4" name="Espaço Reservado para Rodapé 3">
            <a:extLst>
              <a:ext uri="{FF2B5EF4-FFF2-40B4-BE49-F238E27FC236}">
                <a16:creationId xmlns:a16="http://schemas.microsoft.com/office/drawing/2014/main" id="{BF6A06D2-DCEE-4B5A-A527-A8DEA2C335C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04ED22A-9A2F-47BD-A73C-4A96E067AE1A}"/>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235922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7BE4A45-92E2-405A-9A51-747E630907ED}"/>
              </a:ext>
            </a:extLst>
          </p:cNvPr>
          <p:cNvSpPr>
            <a:spLocks noGrp="1"/>
          </p:cNvSpPr>
          <p:nvPr>
            <p:ph type="dt" sz="half" idx="10"/>
          </p:nvPr>
        </p:nvSpPr>
        <p:spPr/>
        <p:txBody>
          <a:bodyPr/>
          <a:lstStyle/>
          <a:p>
            <a:fld id="{FDBABD76-D945-402D-A95C-9D7E43C40B9A}" type="datetime1">
              <a:rPr lang="pt-BR" smtClean="0"/>
              <a:t>17/12/2021</a:t>
            </a:fld>
            <a:endParaRPr lang="pt-BR"/>
          </a:p>
        </p:txBody>
      </p:sp>
      <p:sp>
        <p:nvSpPr>
          <p:cNvPr id="3" name="Espaço Reservado para Rodapé 2">
            <a:extLst>
              <a:ext uri="{FF2B5EF4-FFF2-40B4-BE49-F238E27FC236}">
                <a16:creationId xmlns:a16="http://schemas.microsoft.com/office/drawing/2014/main" id="{9B52388B-45A1-4FCB-82EF-B3657F9551C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8994712-F74C-4E73-B042-A5D292EB694F}"/>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175602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5B993-AE43-4D1C-B6A2-0A0FF11C98E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7777F1C-AD94-442C-9105-6BC8A4FEB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4881EF-C96D-42CD-9D2C-F67B12C6F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BD251D-0A2B-45BC-AC64-8F4AEE9137E7}"/>
              </a:ext>
            </a:extLst>
          </p:cNvPr>
          <p:cNvSpPr>
            <a:spLocks noGrp="1"/>
          </p:cNvSpPr>
          <p:nvPr>
            <p:ph type="dt" sz="half" idx="10"/>
          </p:nvPr>
        </p:nvSpPr>
        <p:spPr/>
        <p:txBody>
          <a:bodyPr/>
          <a:lstStyle/>
          <a:p>
            <a:fld id="{79A8CE2D-FF8C-4A12-83C0-C9B3A8FAC6AE}" type="datetime1">
              <a:rPr lang="pt-BR" smtClean="0"/>
              <a:t>17/12/2021</a:t>
            </a:fld>
            <a:endParaRPr lang="pt-BR"/>
          </a:p>
        </p:txBody>
      </p:sp>
      <p:sp>
        <p:nvSpPr>
          <p:cNvPr id="6" name="Espaço Reservado para Rodapé 5">
            <a:extLst>
              <a:ext uri="{FF2B5EF4-FFF2-40B4-BE49-F238E27FC236}">
                <a16:creationId xmlns:a16="http://schemas.microsoft.com/office/drawing/2014/main" id="{2E8351DE-6E76-455E-9C57-790C6EBCFE3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69626C-DFF3-49E2-B5F1-4914D951446B}"/>
              </a:ext>
            </a:extLst>
          </p:cNvPr>
          <p:cNvSpPr>
            <a:spLocks noGrp="1"/>
          </p:cNvSpPr>
          <p:nvPr>
            <p:ph type="sldNum" sz="quarter" idx="12"/>
          </p:nvPr>
        </p:nvSpPr>
        <p:spPr/>
        <p:txBody>
          <a:bodyPr/>
          <a:lstStyle/>
          <a:p>
            <a:fld id="{40DF9A87-7F9C-47E6-8FF6-884D0D5897FD}" type="slidenum">
              <a:rPr lang="pt-BR" smtClean="0"/>
              <a:t>‹nº›</a:t>
            </a:fld>
            <a:endParaRPr lang="pt-BR"/>
          </a:p>
        </p:txBody>
      </p:sp>
    </p:spTree>
    <p:extLst>
      <p:ext uri="{BB962C8B-B14F-4D97-AF65-F5344CB8AC3E}">
        <p14:creationId xmlns:p14="http://schemas.microsoft.com/office/powerpoint/2010/main" val="316021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rma Livre: Forma 10">
            <a:extLst>
              <a:ext uri="{FF2B5EF4-FFF2-40B4-BE49-F238E27FC236}">
                <a16:creationId xmlns:a16="http://schemas.microsoft.com/office/drawing/2014/main" id="{9D07B52E-1787-4D34-9D0E-7E05C62B760F}"/>
              </a:ext>
            </a:extLst>
          </p:cNvPr>
          <p:cNvSpPr/>
          <p:nvPr userDrawn="1"/>
        </p:nvSpPr>
        <p:spPr>
          <a:xfrm>
            <a:off x="5489327" y="6264961"/>
            <a:ext cx="1213346" cy="593039"/>
          </a:xfrm>
          <a:custGeom>
            <a:avLst/>
            <a:gdLst>
              <a:gd name="connsiteX0" fmla="*/ 606673 w 1213346"/>
              <a:gd name="connsiteY0" fmla="*/ 0 h 593039"/>
              <a:gd name="connsiteX1" fmla="*/ 1202519 w 1213346"/>
              <a:gd name="connsiteY1" fmla="*/ 485628 h 593039"/>
              <a:gd name="connsiteX2" fmla="*/ 1213346 w 1213346"/>
              <a:gd name="connsiteY2" fmla="*/ 593039 h 593039"/>
              <a:gd name="connsiteX3" fmla="*/ 0 w 1213346"/>
              <a:gd name="connsiteY3" fmla="*/ 593039 h 593039"/>
              <a:gd name="connsiteX4" fmla="*/ 10828 w 1213346"/>
              <a:gd name="connsiteY4" fmla="*/ 485628 h 593039"/>
              <a:gd name="connsiteX5" fmla="*/ 606673 w 1213346"/>
              <a:gd name="connsiteY5" fmla="*/ 0 h 59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6" h="593039">
                <a:moveTo>
                  <a:pt x="606673" y="0"/>
                </a:moveTo>
                <a:cubicBezTo>
                  <a:pt x="900587" y="0"/>
                  <a:pt x="1145806" y="208481"/>
                  <a:pt x="1202519" y="485628"/>
                </a:cubicBezTo>
                <a:lnTo>
                  <a:pt x="1213346" y="593039"/>
                </a:lnTo>
                <a:lnTo>
                  <a:pt x="0" y="593039"/>
                </a:lnTo>
                <a:lnTo>
                  <a:pt x="10828" y="485628"/>
                </a:lnTo>
                <a:cubicBezTo>
                  <a:pt x="67540" y="208481"/>
                  <a:pt x="312760" y="0"/>
                  <a:pt x="606673" y="0"/>
                </a:cubicBezTo>
                <a:close/>
              </a:path>
            </a:pathLst>
          </a:cu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sp>
        <p:nvSpPr>
          <p:cNvPr id="7" name="Retângulo 6">
            <a:extLst>
              <a:ext uri="{FF2B5EF4-FFF2-40B4-BE49-F238E27FC236}">
                <a16:creationId xmlns:a16="http://schemas.microsoft.com/office/drawing/2014/main" id="{6A57A1F4-A9F6-4784-90B5-5BE7EF8CC139}"/>
              </a:ext>
            </a:extLst>
          </p:cNvPr>
          <p:cNvSpPr/>
          <p:nvPr userDrawn="1"/>
        </p:nvSpPr>
        <p:spPr>
          <a:xfrm>
            <a:off x="0" y="1"/>
            <a:ext cx="12192000" cy="731517"/>
          </a:xfrm>
          <a:prstGeom prst="rect">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Título 1">
            <a:extLst>
              <a:ext uri="{FF2B5EF4-FFF2-40B4-BE49-F238E27FC236}">
                <a16:creationId xmlns:a16="http://schemas.microsoft.com/office/drawing/2014/main" id="{39BDC080-34A8-4C05-BE8D-668F7FABF3B4}"/>
              </a:ext>
            </a:extLst>
          </p:cNvPr>
          <p:cNvSpPr>
            <a:spLocks noGrp="1"/>
          </p:cNvSpPr>
          <p:nvPr>
            <p:ph type="title"/>
          </p:nvPr>
        </p:nvSpPr>
        <p:spPr>
          <a:xfrm>
            <a:off x="66502" y="-6643"/>
            <a:ext cx="10515600" cy="842666"/>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357F2426-CEBF-4A00-A1EC-234AEBC67319}"/>
              </a:ext>
            </a:extLst>
          </p:cNvPr>
          <p:cNvSpPr>
            <a:spLocks noGrp="1"/>
          </p:cNvSpPr>
          <p:nvPr>
            <p:ph type="body" idx="1"/>
          </p:nvPr>
        </p:nvSpPr>
        <p:spPr>
          <a:xfrm>
            <a:off x="66502" y="1666720"/>
            <a:ext cx="6029498" cy="4084724"/>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168BE501-39A2-4CC2-9CC7-AC657EE99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2BC6-0D84-489D-B78B-E9DE4FC70245}" type="datetime1">
              <a:rPr lang="pt-BR" smtClean="0"/>
              <a:t>17/12/2021</a:t>
            </a:fld>
            <a:endParaRPr lang="pt-BR"/>
          </a:p>
        </p:txBody>
      </p:sp>
      <p:sp>
        <p:nvSpPr>
          <p:cNvPr id="5" name="Espaço Reservado para Rodapé 4">
            <a:extLst>
              <a:ext uri="{FF2B5EF4-FFF2-40B4-BE49-F238E27FC236}">
                <a16:creationId xmlns:a16="http://schemas.microsoft.com/office/drawing/2014/main" id="{74DFD986-AA76-4E90-85E8-F9637C1E0772}"/>
              </a:ext>
            </a:extLst>
          </p:cNvPr>
          <p:cNvSpPr>
            <a:spLocks noGrp="1"/>
          </p:cNvSpPr>
          <p:nvPr>
            <p:ph type="ftr" sz="quarter" idx="3"/>
          </p:nvPr>
        </p:nvSpPr>
        <p:spPr>
          <a:xfrm>
            <a:off x="7862455" y="63789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428B8C0-9417-4885-A74D-33D75AA5F462}"/>
              </a:ext>
            </a:extLst>
          </p:cNvPr>
          <p:cNvSpPr>
            <a:spLocks noGrp="1"/>
          </p:cNvSpPr>
          <p:nvPr>
            <p:ph type="sldNum" sz="quarter" idx="4"/>
          </p:nvPr>
        </p:nvSpPr>
        <p:spPr>
          <a:xfrm>
            <a:off x="5859572" y="6460012"/>
            <a:ext cx="4603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0DF9A87-7F9C-47E6-8FF6-884D0D5897FD}" type="slidenum">
              <a:rPr lang="pt-BR" smtClean="0"/>
              <a:pPr/>
              <a:t>‹nº›</a:t>
            </a:fld>
            <a:endParaRPr lang="pt-BR"/>
          </a:p>
        </p:txBody>
      </p:sp>
      <p:cxnSp>
        <p:nvCxnSpPr>
          <p:cNvPr id="8" name="Conector reto 7">
            <a:extLst>
              <a:ext uri="{FF2B5EF4-FFF2-40B4-BE49-F238E27FC236}">
                <a16:creationId xmlns:a16="http://schemas.microsoft.com/office/drawing/2014/main" id="{FA2A6D83-E3B3-47C8-BD89-01BA7A36C379}"/>
              </a:ext>
            </a:extLst>
          </p:cNvPr>
          <p:cNvCxnSpPr/>
          <p:nvPr userDrawn="1"/>
        </p:nvCxnSpPr>
        <p:spPr>
          <a:xfrm>
            <a:off x="-192947" y="5905437"/>
            <a:ext cx="12667376" cy="0"/>
          </a:xfrm>
          <a:prstGeom prst="line">
            <a:avLst/>
          </a:prstGeom>
          <a:ln>
            <a:solidFill>
              <a:srgbClr val="19816A"/>
            </a:solidFill>
          </a:ln>
        </p:spPr>
        <p:style>
          <a:lnRef idx="3">
            <a:schemeClr val="accent1"/>
          </a:lnRef>
          <a:fillRef idx="0">
            <a:schemeClr val="accent1"/>
          </a:fillRef>
          <a:effectRef idx="2">
            <a:schemeClr val="accent1"/>
          </a:effectRef>
          <a:fontRef idx="minor">
            <a:schemeClr val="tx1"/>
          </a:fontRef>
        </p:style>
      </p:cxnSp>
      <p:pic>
        <p:nvPicPr>
          <p:cNvPr id="9" name="Picture 2" descr="C:\Users\Paulo\Desktop\Hidro BR\Fechamento Hidro BR 2\RGB\Imagem\Logo_1.png">
            <a:extLst>
              <a:ext uri="{FF2B5EF4-FFF2-40B4-BE49-F238E27FC236}">
                <a16:creationId xmlns:a16="http://schemas.microsoft.com/office/drawing/2014/main" id="{56F4E2B2-282B-46F3-86B6-EBC176484FDB}"/>
              </a:ext>
            </a:extLst>
          </p:cNvPr>
          <p:cNvPicPr>
            <a:picLocks noChangeAspect="1" noChangeArrowheads="1"/>
          </p:cNvPicPr>
          <p:nvPr userDrawn="1"/>
        </p:nvPicPr>
        <p:blipFill rotWithShape="1">
          <a:blip r:embed="rId14" cstate="print"/>
          <a:srcRect l="27101" t="26953" r="27094" b="27615"/>
          <a:stretch/>
        </p:blipFill>
        <p:spPr bwMode="auto">
          <a:xfrm>
            <a:off x="838200" y="5998291"/>
            <a:ext cx="866747" cy="859709"/>
          </a:xfrm>
          <a:prstGeom prst="rect">
            <a:avLst/>
          </a:prstGeom>
          <a:solidFill>
            <a:schemeClr val="bg1"/>
          </a:solidFill>
        </p:spPr>
      </p:pic>
      <p:pic>
        <p:nvPicPr>
          <p:cNvPr id="10" name="Imagem 9" descr="Uma imagem contendo Logotipo&#10;&#10;Descrição gerada automaticamente">
            <a:extLst>
              <a:ext uri="{FF2B5EF4-FFF2-40B4-BE49-F238E27FC236}">
                <a16:creationId xmlns:a16="http://schemas.microsoft.com/office/drawing/2014/main" id="{45A3CA8A-25E0-47E5-8E89-6A7E395FC51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87661" y="5956204"/>
            <a:ext cx="1858469" cy="901796"/>
          </a:xfrm>
          <a:prstGeom prst="rect">
            <a:avLst/>
          </a:prstGeom>
        </p:spPr>
      </p:pic>
    </p:spTree>
    <p:extLst>
      <p:ext uri="{BB962C8B-B14F-4D97-AF65-F5344CB8AC3E}">
        <p14:creationId xmlns:p14="http://schemas.microsoft.com/office/powerpoint/2010/main" val="35686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901D52F-A9E5-4E8E-9BB8-3F0AA5F58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1D792E7-FA74-4C27-8F24-58610BFBD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72639AA-18B9-444F-84FC-7F37572C4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A229E-3143-4D9D-A1FF-3E83650372F2}" type="datetimeFigureOut">
              <a:rPr lang="pt-BR" smtClean="0"/>
              <a:t>17/12/2021</a:t>
            </a:fld>
            <a:endParaRPr lang="pt-BR"/>
          </a:p>
        </p:txBody>
      </p:sp>
      <p:sp>
        <p:nvSpPr>
          <p:cNvPr id="5" name="Espaço Reservado para Rodapé 4">
            <a:extLst>
              <a:ext uri="{FF2B5EF4-FFF2-40B4-BE49-F238E27FC236}">
                <a16:creationId xmlns:a16="http://schemas.microsoft.com/office/drawing/2014/main" id="{217722FA-F84C-4FFD-8441-272C8ACDB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64CA8F4-4FB6-4864-AA65-632B17849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D550A-0BFD-4122-9DC9-1F4DF33A34DC}" type="slidenum">
              <a:rPr lang="pt-BR" smtClean="0"/>
              <a:t>‹nº›</a:t>
            </a:fld>
            <a:endParaRPr lang="pt-BR"/>
          </a:p>
        </p:txBody>
      </p:sp>
    </p:spTree>
    <p:extLst>
      <p:ext uri="{BB962C8B-B14F-4D97-AF65-F5344CB8AC3E}">
        <p14:creationId xmlns:p14="http://schemas.microsoft.com/office/powerpoint/2010/main" val="37090113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a:extLst>
              <a:ext uri="{FF2B5EF4-FFF2-40B4-BE49-F238E27FC236}">
                <a16:creationId xmlns:a16="http://schemas.microsoft.com/office/drawing/2014/main" id="{C7ED9EF0-D308-48E4-86F8-C34A127342F5}"/>
              </a:ext>
            </a:extLst>
          </p:cNvPr>
          <p:cNvCxnSpPr/>
          <p:nvPr/>
        </p:nvCxnSpPr>
        <p:spPr>
          <a:xfrm>
            <a:off x="-171982" y="4143777"/>
            <a:ext cx="13013634" cy="0"/>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0397F0A2-C8C7-468C-AC03-19CB1EB2C67C}"/>
              </a:ext>
            </a:extLst>
          </p:cNvPr>
          <p:cNvCxnSpPr/>
          <p:nvPr/>
        </p:nvCxnSpPr>
        <p:spPr>
          <a:xfrm>
            <a:off x="-171982" y="5396107"/>
            <a:ext cx="13013634" cy="0"/>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8" name="Subtítulo 2">
            <a:extLst>
              <a:ext uri="{FF2B5EF4-FFF2-40B4-BE49-F238E27FC236}">
                <a16:creationId xmlns:a16="http://schemas.microsoft.com/office/drawing/2014/main" id="{BA267A9A-BEF4-40C9-B2D9-48426AD3A948}"/>
              </a:ext>
            </a:extLst>
          </p:cNvPr>
          <p:cNvSpPr>
            <a:spLocks noGrp="1"/>
          </p:cNvSpPr>
          <p:nvPr>
            <p:ph type="subTitle" idx="1"/>
          </p:nvPr>
        </p:nvSpPr>
        <p:spPr>
          <a:xfrm>
            <a:off x="1762835" y="4285716"/>
            <a:ext cx="9144000" cy="1655762"/>
          </a:xfrm>
        </p:spPr>
        <p:txBody>
          <a:bodyPr>
            <a:normAutofit/>
          </a:bodyPr>
          <a:lstStyle/>
          <a:p>
            <a:r>
              <a:rPr lang="pt-BR" sz="3200" b="1" dirty="0"/>
              <a:t>CARTILHA DE APOIO TÉCNICO AO NÚCLEO GESTOR DE SANEAMENTO BÁSICO</a:t>
            </a:r>
          </a:p>
        </p:txBody>
      </p:sp>
      <p:sp>
        <p:nvSpPr>
          <p:cNvPr id="9" name="Elipse 8">
            <a:extLst>
              <a:ext uri="{FF2B5EF4-FFF2-40B4-BE49-F238E27FC236}">
                <a16:creationId xmlns:a16="http://schemas.microsoft.com/office/drawing/2014/main" id="{FF511036-D4B0-4F32-8B5B-93042AECDAD4}"/>
              </a:ext>
            </a:extLst>
          </p:cNvPr>
          <p:cNvSpPr/>
          <p:nvPr/>
        </p:nvSpPr>
        <p:spPr>
          <a:xfrm>
            <a:off x="-593857" y="-1208698"/>
            <a:ext cx="4140178" cy="4140178"/>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2" descr="Torneira com vazamento com preenchimento sólido">
            <a:extLst>
              <a:ext uri="{FF2B5EF4-FFF2-40B4-BE49-F238E27FC236}">
                <a16:creationId xmlns:a16="http://schemas.microsoft.com/office/drawing/2014/main" id="{621CA7B8-1A77-4750-9554-DF6DEE410D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832" y="404191"/>
            <a:ext cx="914400" cy="914400"/>
          </a:xfrm>
          <a:prstGeom prst="rect">
            <a:avLst/>
          </a:prstGeom>
        </p:spPr>
      </p:pic>
      <p:pic>
        <p:nvPicPr>
          <p:cNvPr id="15" name="Gráfico 14" descr="Chuva com preenchimento sólido">
            <a:extLst>
              <a:ext uri="{FF2B5EF4-FFF2-40B4-BE49-F238E27FC236}">
                <a16:creationId xmlns:a16="http://schemas.microsoft.com/office/drawing/2014/main" id="{38D4B5FC-A405-4D4B-8803-AB140D1DE6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2835" y="404191"/>
            <a:ext cx="914400" cy="914400"/>
          </a:xfrm>
          <a:prstGeom prst="rect">
            <a:avLst/>
          </a:prstGeom>
        </p:spPr>
      </p:pic>
      <p:pic>
        <p:nvPicPr>
          <p:cNvPr id="17" name="Gráfico 16" descr="Banheiro com preenchimento sólido">
            <a:extLst>
              <a:ext uri="{FF2B5EF4-FFF2-40B4-BE49-F238E27FC236}">
                <a16:creationId xmlns:a16="http://schemas.microsoft.com/office/drawing/2014/main" id="{7CFD0424-85A0-47B4-B718-CE31647AB3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32" y="1318591"/>
            <a:ext cx="914400" cy="914400"/>
          </a:xfrm>
          <a:prstGeom prst="rect">
            <a:avLst/>
          </a:prstGeom>
        </p:spPr>
      </p:pic>
      <p:pic>
        <p:nvPicPr>
          <p:cNvPr id="19" name="Gráfico 18" descr="Reciclagem com preenchimento sólido">
            <a:extLst>
              <a:ext uri="{FF2B5EF4-FFF2-40B4-BE49-F238E27FC236}">
                <a16:creationId xmlns:a16="http://schemas.microsoft.com/office/drawing/2014/main" id="{6B72BF6D-84BC-41C9-8A89-6CF3FEA11D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835" y="1341609"/>
            <a:ext cx="914400" cy="914400"/>
          </a:xfrm>
          <a:prstGeom prst="rect">
            <a:avLst/>
          </a:prstGeom>
        </p:spPr>
      </p:pic>
      <p:pic>
        <p:nvPicPr>
          <p:cNvPr id="20" name="Picture 2" descr="C:\Users\Paulo\Desktop\Hidro BR\Fechamento Hidro BR 2\RGB\Imagem\Logo_1.png">
            <a:extLst>
              <a:ext uri="{FF2B5EF4-FFF2-40B4-BE49-F238E27FC236}">
                <a16:creationId xmlns:a16="http://schemas.microsoft.com/office/drawing/2014/main" id="{E15765A5-C56F-4E30-9AA6-57E19FB12C00}"/>
              </a:ext>
            </a:extLst>
          </p:cNvPr>
          <p:cNvPicPr>
            <a:picLocks noChangeAspect="1" noChangeArrowheads="1"/>
          </p:cNvPicPr>
          <p:nvPr/>
        </p:nvPicPr>
        <p:blipFill rotWithShape="1">
          <a:blip r:embed="rId10" cstate="print"/>
          <a:srcRect l="27101" t="26953" r="27094" b="27615"/>
          <a:stretch/>
        </p:blipFill>
        <p:spPr bwMode="auto">
          <a:xfrm>
            <a:off x="639112" y="5941478"/>
            <a:ext cx="866747" cy="859709"/>
          </a:xfrm>
          <a:prstGeom prst="rect">
            <a:avLst/>
          </a:prstGeom>
          <a:solidFill>
            <a:schemeClr val="bg1"/>
          </a:solidFill>
        </p:spPr>
      </p:pic>
      <p:sp>
        <p:nvSpPr>
          <p:cNvPr id="21" name="CaixaDeTexto 20">
            <a:extLst>
              <a:ext uri="{FF2B5EF4-FFF2-40B4-BE49-F238E27FC236}">
                <a16:creationId xmlns:a16="http://schemas.microsoft.com/office/drawing/2014/main" id="{2F469EB8-E365-4503-87CF-9B8E1B307C6D}"/>
              </a:ext>
            </a:extLst>
          </p:cNvPr>
          <p:cNvSpPr txBox="1"/>
          <p:nvPr/>
        </p:nvSpPr>
        <p:spPr>
          <a:xfrm>
            <a:off x="382136" y="5624808"/>
            <a:ext cx="1719619" cy="369332"/>
          </a:xfrm>
          <a:prstGeom prst="rect">
            <a:avLst/>
          </a:prstGeom>
          <a:noFill/>
        </p:spPr>
        <p:txBody>
          <a:bodyPr wrap="square" rtlCol="0">
            <a:spAutoFit/>
          </a:bodyPr>
          <a:lstStyle/>
          <a:p>
            <a:r>
              <a:rPr lang="pt-BR" dirty="0"/>
              <a:t>Elaborado por</a:t>
            </a:r>
          </a:p>
        </p:txBody>
      </p:sp>
      <p:sp>
        <p:nvSpPr>
          <p:cNvPr id="22" name="Subtítulo 2">
            <a:extLst>
              <a:ext uri="{FF2B5EF4-FFF2-40B4-BE49-F238E27FC236}">
                <a16:creationId xmlns:a16="http://schemas.microsoft.com/office/drawing/2014/main" id="{1C34B53C-AFAA-43A8-A097-9193B3717CC8}"/>
              </a:ext>
            </a:extLst>
          </p:cNvPr>
          <p:cNvSpPr txBox="1">
            <a:spLocks/>
          </p:cNvSpPr>
          <p:nvPr/>
        </p:nvSpPr>
        <p:spPr>
          <a:xfrm>
            <a:off x="3624272" y="5396107"/>
            <a:ext cx="4943455" cy="650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dirty="0"/>
              <a:t>Presidente Juscelino/MG</a:t>
            </a:r>
          </a:p>
        </p:txBody>
      </p:sp>
      <p:sp>
        <p:nvSpPr>
          <p:cNvPr id="23" name="Retângulo 22">
            <a:extLst>
              <a:ext uri="{FF2B5EF4-FFF2-40B4-BE49-F238E27FC236}">
                <a16:creationId xmlns:a16="http://schemas.microsoft.com/office/drawing/2014/main" id="{5AAF60C2-FF5A-428E-91F6-C79C312DACB4}"/>
              </a:ext>
            </a:extLst>
          </p:cNvPr>
          <p:cNvSpPr/>
          <p:nvPr/>
        </p:nvSpPr>
        <p:spPr>
          <a:xfrm>
            <a:off x="6364406" y="0"/>
            <a:ext cx="5827594" cy="518615"/>
          </a:xfrm>
          <a:prstGeom prst="rect">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REVISÃO DO PLANO MUNICIPAL DE SANEAMENTO BÁSICO</a:t>
            </a:r>
          </a:p>
        </p:txBody>
      </p:sp>
      <p:sp>
        <p:nvSpPr>
          <p:cNvPr id="24" name="Elipse 23">
            <a:extLst>
              <a:ext uri="{FF2B5EF4-FFF2-40B4-BE49-F238E27FC236}">
                <a16:creationId xmlns:a16="http://schemas.microsoft.com/office/drawing/2014/main" id="{A17B1344-59F2-46F3-AF51-6A1876B85690}"/>
              </a:ext>
            </a:extLst>
          </p:cNvPr>
          <p:cNvSpPr/>
          <p:nvPr/>
        </p:nvSpPr>
        <p:spPr>
          <a:xfrm>
            <a:off x="10331355" y="6224422"/>
            <a:ext cx="1599062" cy="564154"/>
          </a:xfrm>
          <a:prstGeom prst="ellipse">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Out/2021</a:t>
            </a:r>
          </a:p>
        </p:txBody>
      </p:sp>
    </p:spTree>
    <p:extLst>
      <p:ext uri="{BB962C8B-B14F-4D97-AF65-F5344CB8AC3E}">
        <p14:creationId xmlns:p14="http://schemas.microsoft.com/office/powerpoint/2010/main" val="428543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t>FUNÇÃO DO NÚCLEO GESTOR – RESÍDUOS SÓLIDOS</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173182" y="1267541"/>
            <a:ext cx="5159230" cy="4322917"/>
          </a:xfrm>
        </p:spPr>
        <p:txBody>
          <a:bodyPr>
            <a:normAutofit lnSpcReduction="10000"/>
          </a:bodyPr>
          <a:lstStyle/>
          <a:p>
            <a:pPr marL="0" indent="0" algn="just">
              <a:buNone/>
            </a:pPr>
            <a:r>
              <a:rPr lang="pt-BR" sz="1600" dirty="0"/>
              <a:t>É de responsabilidade da prefeitura municipal de Presidente Juscelino a prestação pela limpeza urbana e manejo de resíduos sólidos de todos os seus moradores. Dessa forma, caberá ao Núcleo Gestor exercer as atividades necessárias para que os resíduos tenham a adequada destinação e disposição final, favorecendo a economia e prezando pela sustentabilidade. Para isso, as seguintes atividades serão feitas: </a:t>
            </a:r>
          </a:p>
          <a:p>
            <a:pPr algn="just"/>
            <a:r>
              <a:rPr lang="pt-BR" sz="1600" dirty="0"/>
              <a:t>Ter o controle e registro dos profissionais responsáveis pelas atividades de coleta e limpeza pública;</a:t>
            </a:r>
          </a:p>
          <a:p>
            <a:pPr algn="just"/>
            <a:r>
              <a:rPr lang="pt-BR" sz="1600" dirty="0"/>
              <a:t>Realizar a devida cobrança e gestão dos recursos financeiros; </a:t>
            </a:r>
          </a:p>
          <a:p>
            <a:pPr algn="just"/>
            <a:r>
              <a:rPr lang="pt-BR" sz="1600" dirty="0"/>
              <a:t>Implementar outros serviços como coleta seletiva, coleta na área rural, pontos de logística reversa etc.;</a:t>
            </a:r>
          </a:p>
          <a:p>
            <a:pPr algn="just"/>
            <a:r>
              <a:rPr lang="pt-BR" sz="1600" dirty="0"/>
              <a:t>Alinhar as ações com o CORESAB, de modo a se beneficiar pela economia de escala;</a:t>
            </a:r>
          </a:p>
          <a:p>
            <a:pPr algn="just"/>
            <a:r>
              <a:rPr lang="pt-BR" sz="1600" dirty="0"/>
              <a:t>Entre outras...</a:t>
            </a:r>
          </a:p>
        </p:txBody>
      </p:sp>
      <p:sp>
        <p:nvSpPr>
          <p:cNvPr id="5" name="Espaço Reservado para Número de Slide 4">
            <a:extLst>
              <a:ext uri="{FF2B5EF4-FFF2-40B4-BE49-F238E27FC236}">
                <a16:creationId xmlns:a16="http://schemas.microsoft.com/office/drawing/2014/main" id="{FCC265BF-507D-409C-8943-9084A4A08EAE}"/>
              </a:ext>
            </a:extLst>
          </p:cNvPr>
          <p:cNvSpPr>
            <a:spLocks noGrp="1"/>
          </p:cNvSpPr>
          <p:nvPr>
            <p:ph type="sldNum" sz="quarter" idx="12"/>
          </p:nvPr>
        </p:nvSpPr>
        <p:spPr>
          <a:xfrm>
            <a:off x="4724400" y="6444740"/>
            <a:ext cx="2743200" cy="365125"/>
          </a:xfrm>
        </p:spPr>
        <p:txBody>
          <a:bodyPr/>
          <a:lstStyle/>
          <a:p>
            <a:fld id="{40DF9A87-7F9C-47E6-8FF6-884D0D5897FD}" type="slidenum">
              <a:rPr lang="pt-BR" smtClean="0"/>
              <a:t>10</a:t>
            </a:fld>
            <a:endParaRPr lang="pt-BR" dirty="0"/>
          </a:p>
        </p:txBody>
      </p:sp>
      <p:pic>
        <p:nvPicPr>
          <p:cNvPr id="6146" name="Picture 2" descr="Serviço público de limpeza urbana e de manejo de resíduos sólidos -  portalresiduossolidos.com">
            <a:extLst>
              <a:ext uri="{FF2B5EF4-FFF2-40B4-BE49-F238E27FC236}">
                <a16:creationId xmlns:a16="http://schemas.microsoft.com/office/drawing/2014/main" id="{CF0CB10D-AEC0-4445-B142-FF95C452F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1267541"/>
            <a:ext cx="6363464" cy="3535258"/>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682A01FC-A32D-4EEC-B0ED-3DC03AEE89FE}"/>
              </a:ext>
            </a:extLst>
          </p:cNvPr>
          <p:cNvSpPr txBox="1"/>
          <p:nvPr/>
        </p:nvSpPr>
        <p:spPr>
          <a:xfrm>
            <a:off x="5489575" y="4834286"/>
            <a:ext cx="6342742" cy="215444"/>
          </a:xfrm>
          <a:prstGeom prst="rect">
            <a:avLst/>
          </a:prstGeom>
          <a:noFill/>
        </p:spPr>
        <p:txBody>
          <a:bodyPr wrap="square">
            <a:spAutoFit/>
          </a:bodyPr>
          <a:lstStyle/>
          <a:p>
            <a:r>
              <a:rPr lang="pt-BR" sz="800" b="1" dirty="0"/>
              <a:t>Fonte</a:t>
            </a:r>
            <a:r>
              <a:rPr lang="pt-BR" sz="800" dirty="0"/>
              <a:t>: https://portalresiduossolidos.com/servico-publico-de-limpeza-urbana-e-de-manejo-de-residuos-solidos/</a:t>
            </a:r>
          </a:p>
        </p:txBody>
      </p:sp>
    </p:spTree>
    <p:extLst>
      <p:ext uri="{BB962C8B-B14F-4D97-AF65-F5344CB8AC3E}">
        <p14:creationId xmlns:p14="http://schemas.microsoft.com/office/powerpoint/2010/main" val="373973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137674" y="-244476"/>
            <a:ext cx="11316749" cy="1325563"/>
          </a:xfrm>
        </p:spPr>
        <p:txBody>
          <a:bodyPr>
            <a:normAutofit/>
          </a:bodyPr>
          <a:lstStyle/>
          <a:p>
            <a:r>
              <a:rPr lang="pt-BR" dirty="0"/>
              <a:t>FUNÇÃO DO NÚCLEO GESTOR – MANEJO DE ÁGUAS PLUVIAIS</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858072" y="1953572"/>
            <a:ext cx="5159230" cy="4600343"/>
          </a:xfrm>
        </p:spPr>
        <p:txBody>
          <a:bodyPr>
            <a:normAutofit/>
          </a:bodyPr>
          <a:lstStyle/>
          <a:p>
            <a:pPr marL="0" indent="0" algn="just">
              <a:buNone/>
            </a:pPr>
            <a:r>
              <a:rPr lang="pt-BR" sz="1600" dirty="0"/>
              <a:t>É de responsabilidade da prefeitura a prestação dos serviços de manejo de águas pluviais de Presidente Juscelino. Dessa forma, caberá ao Núcleo Gestor exercer as atividades necessárias para garantir as atividades necessárias de modo a minimizar os riscos por alagamentos e enchentes. Para isso, as seguintes atividades deverão ser feitas:</a:t>
            </a:r>
          </a:p>
          <a:p>
            <a:pPr algn="just"/>
            <a:r>
              <a:rPr lang="pt-BR" sz="1600" dirty="0"/>
              <a:t>Controle e cadastro da infraestrutura instalada de drenagem de águas pluviais;</a:t>
            </a:r>
          </a:p>
          <a:p>
            <a:pPr algn="just"/>
            <a:r>
              <a:rPr lang="pt-BR" sz="1600" dirty="0"/>
              <a:t>Organizar a manutenção das estradas vicinais;</a:t>
            </a:r>
          </a:p>
          <a:p>
            <a:pPr algn="just"/>
            <a:r>
              <a:rPr lang="pt-BR" sz="1600" dirty="0"/>
              <a:t>Entre outras...</a:t>
            </a:r>
          </a:p>
          <a:p>
            <a:pPr algn="just"/>
            <a:endParaRPr lang="pt-BR" sz="1600" dirty="0"/>
          </a:p>
          <a:p>
            <a:pPr algn="just"/>
            <a:endParaRPr lang="pt-BR" sz="1600" dirty="0"/>
          </a:p>
          <a:p>
            <a:pPr marL="0" indent="0">
              <a:buNone/>
            </a:pPr>
            <a:endParaRPr lang="pt-BR" sz="1600" dirty="0"/>
          </a:p>
        </p:txBody>
      </p:sp>
      <p:sp>
        <p:nvSpPr>
          <p:cNvPr id="5" name="Espaço Reservado para Número de Slide 4">
            <a:extLst>
              <a:ext uri="{FF2B5EF4-FFF2-40B4-BE49-F238E27FC236}">
                <a16:creationId xmlns:a16="http://schemas.microsoft.com/office/drawing/2014/main" id="{81C577E9-DE5C-46A2-A46F-F29F822A0CE3}"/>
              </a:ext>
            </a:extLst>
          </p:cNvPr>
          <p:cNvSpPr>
            <a:spLocks noGrp="1"/>
          </p:cNvSpPr>
          <p:nvPr>
            <p:ph type="sldNum" sz="quarter" idx="12"/>
          </p:nvPr>
        </p:nvSpPr>
        <p:spPr/>
        <p:txBody>
          <a:bodyPr/>
          <a:lstStyle/>
          <a:p>
            <a:fld id="{40DF9A87-7F9C-47E6-8FF6-884D0D5897FD}" type="slidenum">
              <a:rPr lang="pt-BR" smtClean="0"/>
              <a:t>11</a:t>
            </a:fld>
            <a:endParaRPr lang="pt-BR"/>
          </a:p>
        </p:txBody>
      </p:sp>
      <p:pic>
        <p:nvPicPr>
          <p:cNvPr id="7170" name="Picture 2">
            <a:extLst>
              <a:ext uri="{FF2B5EF4-FFF2-40B4-BE49-F238E27FC236}">
                <a16:creationId xmlns:a16="http://schemas.microsoft.com/office/drawing/2014/main" id="{9A2D28BA-C5B2-4570-8755-E1BEED994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34" y="1081086"/>
            <a:ext cx="6280151" cy="4189659"/>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2282E0D4-BDD3-4481-9ECF-93271EDF0669}"/>
              </a:ext>
            </a:extLst>
          </p:cNvPr>
          <p:cNvSpPr txBox="1"/>
          <p:nvPr/>
        </p:nvSpPr>
        <p:spPr>
          <a:xfrm>
            <a:off x="348343" y="5270745"/>
            <a:ext cx="6342742" cy="215444"/>
          </a:xfrm>
          <a:prstGeom prst="rect">
            <a:avLst/>
          </a:prstGeom>
          <a:noFill/>
        </p:spPr>
        <p:txBody>
          <a:bodyPr wrap="square">
            <a:spAutoFit/>
          </a:bodyPr>
          <a:lstStyle/>
          <a:p>
            <a:r>
              <a:rPr lang="pt-BR" sz="800" b="1" dirty="0"/>
              <a:t>Fonte</a:t>
            </a:r>
            <a:r>
              <a:rPr lang="pt-BR" sz="800" dirty="0"/>
              <a:t>: https://blog.brkambiental.com.br/rede-de-agua-pluvial/</a:t>
            </a:r>
          </a:p>
        </p:txBody>
      </p:sp>
    </p:spTree>
    <p:extLst>
      <p:ext uri="{BB962C8B-B14F-4D97-AF65-F5344CB8AC3E}">
        <p14:creationId xmlns:p14="http://schemas.microsoft.com/office/powerpoint/2010/main" val="37807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335438" y="-217970"/>
            <a:ext cx="11316749" cy="1325563"/>
          </a:xfrm>
        </p:spPr>
        <p:txBody>
          <a:bodyPr>
            <a:normAutofit/>
          </a:bodyPr>
          <a:lstStyle/>
          <a:p>
            <a:r>
              <a:rPr lang="pt-BR" dirty="0"/>
              <a:t>ORGANIZAÇÃO DO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868516" y="1262634"/>
            <a:ext cx="5159230" cy="4332731"/>
          </a:xfrm>
        </p:spPr>
        <p:txBody>
          <a:bodyPr>
            <a:normAutofit lnSpcReduction="10000"/>
          </a:bodyPr>
          <a:lstStyle/>
          <a:p>
            <a:pPr marL="0" indent="0" algn="just">
              <a:buNone/>
            </a:pPr>
            <a:r>
              <a:rPr lang="pt-BR" sz="1600" dirty="0"/>
              <a:t>A responsabilidade principal do Núcleo Gestor será da cadeira da Secretaria Municipal de Agricultura, Pecuária, Urbanismo, Meio Ambiente e Turismo. Será responsável por conduzir os encontros, firmar a frequência necessária e levantar as pautas.</a:t>
            </a:r>
          </a:p>
          <a:p>
            <a:pPr algn="just"/>
            <a:r>
              <a:rPr lang="pt-BR" sz="1600" dirty="0"/>
              <a:t>Para as ocasiões em que houver conflitos sobre as próximas ações, a decisão será em maioria simples daqueles com poder de voto. </a:t>
            </a:r>
          </a:p>
          <a:p>
            <a:pPr algn="just"/>
            <a:r>
              <a:rPr lang="pt-BR" sz="1600" dirty="0"/>
              <a:t>A secretaria responsável detém o voto de Minerva. </a:t>
            </a:r>
          </a:p>
          <a:p>
            <a:pPr algn="just"/>
            <a:r>
              <a:rPr lang="pt-BR" sz="1600" dirty="0"/>
              <a:t>Uma vez que o NG já estiver com o controle das demandas recorrentes e atividades rotineiras, a frequência dos encontros poderá ser reduzida. </a:t>
            </a:r>
          </a:p>
          <a:p>
            <a:pPr algn="just"/>
            <a:r>
              <a:rPr lang="pt-BR" sz="1600" dirty="0"/>
              <a:t>Em momentos anteriores a expansão de serviço ou implementação de novas atividades, a frequência dos encontros poderá ser ampliada.</a:t>
            </a:r>
          </a:p>
          <a:p>
            <a:pPr algn="just"/>
            <a:r>
              <a:rPr lang="pt-BR" sz="1600" dirty="0"/>
              <a:t>Idealmente, o Núcleo Gestor terá autonomia para o exercício das atividades, desde que dentro do orçamento previamente estipulado, seja em LOA ou em PPA.</a:t>
            </a:r>
          </a:p>
          <a:p>
            <a:pPr algn="just"/>
            <a:endParaRPr lang="pt-BR" sz="1600" dirty="0"/>
          </a:p>
          <a:p>
            <a:pPr algn="just"/>
            <a:endParaRPr lang="pt-BR" sz="1600" dirty="0"/>
          </a:p>
          <a:p>
            <a:pPr marL="0" indent="0">
              <a:buNone/>
            </a:pPr>
            <a:endParaRPr lang="pt-BR" sz="1600" dirty="0"/>
          </a:p>
        </p:txBody>
      </p:sp>
      <p:sp>
        <p:nvSpPr>
          <p:cNvPr id="5" name="Espaço Reservado para Número de Slide 4">
            <a:extLst>
              <a:ext uri="{FF2B5EF4-FFF2-40B4-BE49-F238E27FC236}">
                <a16:creationId xmlns:a16="http://schemas.microsoft.com/office/drawing/2014/main" id="{96E9AACE-0D0F-46ED-B20A-0EF283A6330F}"/>
              </a:ext>
            </a:extLst>
          </p:cNvPr>
          <p:cNvSpPr>
            <a:spLocks noGrp="1"/>
          </p:cNvSpPr>
          <p:nvPr>
            <p:ph type="sldNum" sz="quarter" idx="12"/>
          </p:nvPr>
        </p:nvSpPr>
        <p:spPr/>
        <p:txBody>
          <a:bodyPr/>
          <a:lstStyle/>
          <a:p>
            <a:fld id="{40DF9A87-7F9C-47E6-8FF6-884D0D5897FD}" type="slidenum">
              <a:rPr lang="pt-BR" smtClean="0"/>
              <a:t>12</a:t>
            </a:fld>
            <a:endParaRPr lang="pt-BR"/>
          </a:p>
        </p:txBody>
      </p:sp>
      <p:pic>
        <p:nvPicPr>
          <p:cNvPr id="8194" name="Picture 2" descr="7 Passos Simples para Realizar uma Reunião Eficiente | by Leonardo Polak |  Medium">
            <a:extLst>
              <a:ext uri="{FF2B5EF4-FFF2-40B4-BE49-F238E27FC236}">
                <a16:creationId xmlns:a16="http://schemas.microsoft.com/office/drawing/2014/main" id="{BA9C81FA-0D63-4E61-BF97-D4819F2371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43" r="16190"/>
          <a:stretch/>
        </p:blipFill>
        <p:spPr bwMode="auto">
          <a:xfrm>
            <a:off x="1134015" y="1107593"/>
            <a:ext cx="5249263" cy="410303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FA5B0BD3-1D36-4041-8AD1-2A79847A6E89}"/>
              </a:ext>
            </a:extLst>
          </p:cNvPr>
          <p:cNvSpPr txBox="1"/>
          <p:nvPr/>
        </p:nvSpPr>
        <p:spPr>
          <a:xfrm>
            <a:off x="1134015" y="5102907"/>
            <a:ext cx="6342742" cy="215444"/>
          </a:xfrm>
          <a:prstGeom prst="rect">
            <a:avLst/>
          </a:prstGeom>
          <a:noFill/>
        </p:spPr>
        <p:txBody>
          <a:bodyPr wrap="square">
            <a:spAutoFit/>
          </a:bodyPr>
          <a:lstStyle/>
          <a:p>
            <a:r>
              <a:rPr lang="pt-BR" sz="800" b="1" dirty="0"/>
              <a:t>Fonte</a:t>
            </a:r>
            <a:r>
              <a:rPr lang="pt-BR" sz="800" dirty="0"/>
              <a:t>: https://medium.com/@lpprodutividade/7-passos-simples-para-realizar-uma-reuni%C3%A3o-eficiente-4d537b13aa47</a:t>
            </a:r>
          </a:p>
        </p:txBody>
      </p:sp>
    </p:spTree>
    <p:extLst>
      <p:ext uri="{BB962C8B-B14F-4D97-AF65-F5344CB8AC3E}">
        <p14:creationId xmlns:p14="http://schemas.microsoft.com/office/powerpoint/2010/main" val="11753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172034" y="-175176"/>
            <a:ext cx="11316749" cy="1325563"/>
          </a:xfrm>
        </p:spPr>
        <p:txBody>
          <a:bodyPr>
            <a:normAutofit/>
          </a:bodyPr>
          <a:lstStyle/>
          <a:p>
            <a:r>
              <a:rPr lang="pt-BR" dirty="0"/>
              <a:t>GESTÃO DA INFORMAÇÃO PELO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172034" y="1150387"/>
            <a:ext cx="5159230" cy="4912060"/>
          </a:xfrm>
        </p:spPr>
        <p:txBody>
          <a:bodyPr>
            <a:normAutofit/>
          </a:bodyPr>
          <a:lstStyle/>
          <a:p>
            <a:pPr marL="0" indent="0" algn="just">
              <a:buNone/>
            </a:pPr>
            <a:r>
              <a:rPr lang="pt-BR" sz="1600" dirty="0"/>
              <a:t>Será de responsabilidade do Núcleo Gestor, ou dos seus integrantes (mesmo que relacionados às atividades do gabinete/secretaria de origem) a gestão das informações relativas aos serviços de saneamento básico, tanto da sede municipal quando das áreas rurais. A Gestão da Informação pode ser subdividida entre:</a:t>
            </a:r>
          </a:p>
          <a:p>
            <a:pPr algn="just"/>
            <a:r>
              <a:rPr lang="pt-BR" sz="1600" dirty="0"/>
              <a:t>Gestão Comercial; Financeira; Recursos Humanos; Suprimentos, compras e Contratos; Gestão Tributária; Gestão de Ativos e Investimentos; Gestão Contábil; Monitoramento dos Índices de Atendimento; Manutenção do Cadastro de Redes; Processo Operacional; Monitoramento do Consumo Energético; Manutenção da Infraestrutura; Controle de Qualidade</a:t>
            </a:r>
          </a:p>
          <a:p>
            <a:pPr marL="0" indent="0" algn="just">
              <a:buNone/>
            </a:pPr>
            <a:r>
              <a:rPr lang="pt-BR" sz="1600" dirty="0"/>
              <a:t>Parte desses controles já são de responsabilidade da prefeitura. Porém, deve-se ter todos esses elementos discriminados para os serviços de saneamento e à disposição do Núcleo Gestor. Nem todas essas divisões serão aplicáveis na íntegra e caberá aos gestores realizarem as devidas adaptações. </a:t>
            </a:r>
          </a:p>
          <a:p>
            <a:pPr algn="just"/>
            <a:endParaRPr lang="pt-BR" sz="1600" dirty="0"/>
          </a:p>
          <a:p>
            <a:pPr algn="just"/>
            <a:endParaRPr lang="pt-BR" sz="1600" dirty="0"/>
          </a:p>
          <a:p>
            <a:pPr marL="0" indent="0">
              <a:buNone/>
            </a:pPr>
            <a:endParaRPr lang="pt-BR" sz="1600" dirty="0"/>
          </a:p>
        </p:txBody>
      </p:sp>
      <p:sp>
        <p:nvSpPr>
          <p:cNvPr id="5" name="Espaço Reservado para Número de Slide 4">
            <a:extLst>
              <a:ext uri="{FF2B5EF4-FFF2-40B4-BE49-F238E27FC236}">
                <a16:creationId xmlns:a16="http://schemas.microsoft.com/office/drawing/2014/main" id="{8670CE01-40A6-46FC-B06D-BAD5F52EE77C}"/>
              </a:ext>
            </a:extLst>
          </p:cNvPr>
          <p:cNvSpPr>
            <a:spLocks noGrp="1"/>
          </p:cNvSpPr>
          <p:nvPr>
            <p:ph type="sldNum" sz="quarter" idx="12"/>
          </p:nvPr>
        </p:nvSpPr>
        <p:spPr/>
        <p:txBody>
          <a:bodyPr/>
          <a:lstStyle/>
          <a:p>
            <a:fld id="{40DF9A87-7F9C-47E6-8FF6-884D0D5897FD}" type="slidenum">
              <a:rPr lang="pt-BR" smtClean="0"/>
              <a:t>13</a:t>
            </a:fld>
            <a:endParaRPr lang="pt-BR"/>
          </a:p>
        </p:txBody>
      </p:sp>
      <p:pic>
        <p:nvPicPr>
          <p:cNvPr id="1026" name="Picture 2" descr="As 10 melhores ferramentas de gestão de projetos + 2 bonus">
            <a:extLst>
              <a:ext uri="{FF2B5EF4-FFF2-40B4-BE49-F238E27FC236}">
                <a16:creationId xmlns:a16="http://schemas.microsoft.com/office/drawing/2014/main" id="{A11C6DD9-BCD4-4101-A57A-D06CB2BFD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4" t="8136" r="10214"/>
          <a:stretch/>
        </p:blipFill>
        <p:spPr bwMode="auto">
          <a:xfrm>
            <a:off x="5861337" y="1006603"/>
            <a:ext cx="5627446" cy="431559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F5ECBDF3-B5F9-4F23-A583-F1D341E417A3}"/>
              </a:ext>
            </a:extLst>
          </p:cNvPr>
          <p:cNvSpPr txBox="1"/>
          <p:nvPr/>
        </p:nvSpPr>
        <p:spPr>
          <a:xfrm>
            <a:off x="5676316" y="5106753"/>
            <a:ext cx="6343650" cy="215444"/>
          </a:xfrm>
          <a:prstGeom prst="rect">
            <a:avLst/>
          </a:prstGeom>
          <a:noFill/>
        </p:spPr>
        <p:txBody>
          <a:bodyPr wrap="square">
            <a:spAutoFit/>
          </a:bodyPr>
          <a:lstStyle/>
          <a:p>
            <a:pPr algn="ctr"/>
            <a:r>
              <a:rPr lang="pt-BR" sz="800" b="1" dirty="0"/>
              <a:t>Fonte</a:t>
            </a:r>
            <a:r>
              <a:rPr lang="pt-BR" sz="800" dirty="0"/>
              <a:t>: https://setting.com.br/blog/gestao-empresarial/ferramentas-gestao-de-projetos/</a:t>
            </a:r>
          </a:p>
        </p:txBody>
      </p:sp>
    </p:spTree>
    <p:extLst>
      <p:ext uri="{BB962C8B-B14F-4D97-AF65-F5344CB8AC3E}">
        <p14:creationId xmlns:p14="http://schemas.microsoft.com/office/powerpoint/2010/main" val="314553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137674" y="-244475"/>
            <a:ext cx="11316749" cy="1325563"/>
          </a:xfrm>
        </p:spPr>
        <p:txBody>
          <a:bodyPr>
            <a:normAutofit/>
          </a:bodyPr>
          <a:lstStyle/>
          <a:p>
            <a:r>
              <a:rPr lang="pt-BR" dirty="0"/>
              <a:t>GESTÃO DA INFORMAÇÃO PELO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744748" y="1875958"/>
            <a:ext cx="5159230" cy="4912060"/>
          </a:xfrm>
        </p:spPr>
        <p:txBody>
          <a:bodyPr>
            <a:normAutofit/>
          </a:bodyPr>
          <a:lstStyle/>
          <a:p>
            <a:pPr marL="0" indent="0" algn="just">
              <a:buNone/>
            </a:pPr>
            <a:r>
              <a:rPr lang="pt-BR" sz="1600" dirty="0"/>
              <a:t>Serão apresentados os elementos principais para cada um dos eixos da gestão da informação. Para todos eles é essencial que estejam bem definidos:</a:t>
            </a:r>
          </a:p>
          <a:p>
            <a:pPr algn="just"/>
            <a:r>
              <a:rPr lang="pt-BR" sz="1600" dirty="0"/>
              <a:t>Responsáveis por cada uma das informações e suas gestões;</a:t>
            </a:r>
          </a:p>
          <a:p>
            <a:pPr algn="just"/>
            <a:r>
              <a:rPr lang="pt-BR" sz="1600" dirty="0"/>
              <a:t>Cronograma adequado às atividades de saneamento;</a:t>
            </a:r>
          </a:p>
          <a:p>
            <a:pPr algn="just"/>
            <a:r>
              <a:rPr lang="pt-BR" sz="1600" dirty="0"/>
              <a:t>Padrões e normas da coleta e gestão das informações, de forma a serem questionáveis e comparáveis;</a:t>
            </a:r>
          </a:p>
          <a:p>
            <a:pPr algn="just"/>
            <a:r>
              <a:rPr lang="pt-BR" sz="1600" dirty="0"/>
              <a:t>Descrição detalhada das atividades a serem desenvolvidas;</a:t>
            </a:r>
          </a:p>
          <a:p>
            <a:pPr algn="just"/>
            <a:r>
              <a:rPr lang="pt-BR" sz="1600" dirty="0"/>
              <a:t>Produtos devidamente revisados, criticados e analisados.</a:t>
            </a:r>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5" name="Espaço Reservado para Número de Slide 4">
            <a:extLst>
              <a:ext uri="{FF2B5EF4-FFF2-40B4-BE49-F238E27FC236}">
                <a16:creationId xmlns:a16="http://schemas.microsoft.com/office/drawing/2014/main" id="{B0961937-19DC-4B7C-A9B3-26AAF368A05C}"/>
              </a:ext>
            </a:extLst>
          </p:cNvPr>
          <p:cNvSpPr>
            <a:spLocks noGrp="1"/>
          </p:cNvSpPr>
          <p:nvPr>
            <p:ph type="sldNum" sz="quarter" idx="12"/>
          </p:nvPr>
        </p:nvSpPr>
        <p:spPr/>
        <p:txBody>
          <a:bodyPr/>
          <a:lstStyle/>
          <a:p>
            <a:fld id="{40DF9A87-7F9C-47E6-8FF6-884D0D5897FD}" type="slidenum">
              <a:rPr lang="pt-BR" smtClean="0"/>
              <a:t>14</a:t>
            </a:fld>
            <a:endParaRPr lang="pt-BR"/>
          </a:p>
        </p:txBody>
      </p:sp>
      <p:pic>
        <p:nvPicPr>
          <p:cNvPr id="2052" name="Picture 4" descr="Divisão de Trabalho - Conceito, e o que é">
            <a:extLst>
              <a:ext uri="{FF2B5EF4-FFF2-40B4-BE49-F238E27FC236}">
                <a16:creationId xmlns:a16="http://schemas.microsoft.com/office/drawing/2014/main" id="{6BBFB44A-A772-4458-88F2-202B08E3E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49" y="1257419"/>
            <a:ext cx="6105438" cy="40690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003DD16A-7E47-42E9-BF4D-80E9C835D9D4}"/>
              </a:ext>
            </a:extLst>
          </p:cNvPr>
          <p:cNvSpPr txBox="1"/>
          <p:nvPr/>
        </p:nvSpPr>
        <p:spPr>
          <a:xfrm>
            <a:off x="352688" y="5334619"/>
            <a:ext cx="6343650" cy="215444"/>
          </a:xfrm>
          <a:prstGeom prst="rect">
            <a:avLst/>
          </a:prstGeom>
          <a:noFill/>
        </p:spPr>
        <p:txBody>
          <a:bodyPr wrap="square">
            <a:spAutoFit/>
          </a:bodyPr>
          <a:lstStyle/>
          <a:p>
            <a:r>
              <a:rPr lang="pt-BR" sz="800" b="1" dirty="0"/>
              <a:t>Fonte</a:t>
            </a:r>
            <a:r>
              <a:rPr lang="pt-BR" sz="800" dirty="0"/>
              <a:t>: https://conceitos.com/divisao-de-trabalho/</a:t>
            </a:r>
          </a:p>
        </p:txBody>
      </p:sp>
    </p:spTree>
    <p:extLst>
      <p:ext uri="{BB962C8B-B14F-4D97-AF65-F5344CB8AC3E}">
        <p14:creationId xmlns:p14="http://schemas.microsoft.com/office/powerpoint/2010/main" val="5134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587229" y="-263491"/>
            <a:ext cx="4860023" cy="1325563"/>
          </a:xfrm>
        </p:spPr>
        <p:txBody>
          <a:bodyPr>
            <a:normAutofit/>
          </a:bodyPr>
          <a:lstStyle/>
          <a:p>
            <a:r>
              <a:rPr lang="pt-BR" dirty="0"/>
              <a:t>GESTÃO COMERCIAL</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1580815"/>
            <a:ext cx="5159230" cy="4912060"/>
          </a:xfrm>
        </p:spPr>
        <p:txBody>
          <a:bodyPr>
            <a:normAutofit/>
          </a:bodyPr>
          <a:lstStyle/>
          <a:p>
            <a:r>
              <a:rPr lang="pt-BR" sz="1600" dirty="0"/>
              <a:t>Cadastro e classificação de novos usuários (ligações, economias, imóveis, tarifa social, hidrômetros etc.)</a:t>
            </a:r>
          </a:p>
          <a:p>
            <a:r>
              <a:rPr lang="pt-BR" sz="1600" dirty="0"/>
              <a:t>Controle de faturamento//arrecadação</a:t>
            </a:r>
          </a:p>
          <a:p>
            <a:r>
              <a:rPr lang="pt-BR" sz="1600" dirty="0" err="1"/>
              <a:t>Hidrometração</a:t>
            </a:r>
            <a:endParaRPr lang="pt-BR" sz="1600" dirty="0"/>
          </a:p>
          <a:p>
            <a:r>
              <a:rPr lang="pt-BR" sz="1600" dirty="0"/>
              <a:t>Cronograma de </a:t>
            </a:r>
            <a:r>
              <a:rPr lang="pt-BR" sz="1600" dirty="0" err="1"/>
              <a:t>leituristas</a:t>
            </a:r>
            <a:endParaRPr lang="pt-BR" sz="1600" dirty="0"/>
          </a:p>
          <a:p>
            <a:r>
              <a:rPr lang="pt-BR" sz="1600" dirty="0"/>
              <a:t>Cadastro dos serviços prestados e taxas cobradas -&gt; cobrança</a:t>
            </a:r>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245603" y="-263491"/>
            <a:ext cx="4860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GESTÃO FINANCEIRA</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1580815"/>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Controle dos extratos bancários (entrada/saída e registros)</a:t>
            </a:r>
          </a:p>
          <a:p>
            <a:r>
              <a:rPr lang="pt-BR" sz="1600" dirty="0"/>
              <a:t>Processamento do faturamento</a:t>
            </a:r>
          </a:p>
          <a:p>
            <a:r>
              <a:rPr lang="pt-BR" sz="1600" dirty="0"/>
              <a:t>Conciliação Contas a Receber – Extratos Bancários – Contabilidade</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7" name="Espaço Reservado para Número de Slide 6">
            <a:extLst>
              <a:ext uri="{FF2B5EF4-FFF2-40B4-BE49-F238E27FC236}">
                <a16:creationId xmlns:a16="http://schemas.microsoft.com/office/drawing/2014/main" id="{E2B85F0B-DC39-4DCB-8CB3-1F15FAA7E7D7}"/>
              </a:ext>
            </a:extLst>
          </p:cNvPr>
          <p:cNvSpPr>
            <a:spLocks noGrp="1"/>
          </p:cNvSpPr>
          <p:nvPr>
            <p:ph type="sldNum" sz="quarter" idx="12"/>
          </p:nvPr>
        </p:nvSpPr>
        <p:spPr/>
        <p:txBody>
          <a:bodyPr/>
          <a:lstStyle/>
          <a:p>
            <a:fld id="{40DF9A87-7F9C-47E6-8FF6-884D0D5897FD}" type="slidenum">
              <a:rPr lang="pt-BR" smtClean="0"/>
              <a:t>15</a:t>
            </a:fld>
            <a:endParaRPr lang="pt-BR"/>
          </a:p>
        </p:txBody>
      </p:sp>
    </p:spTree>
    <p:extLst>
      <p:ext uri="{BB962C8B-B14F-4D97-AF65-F5344CB8AC3E}">
        <p14:creationId xmlns:p14="http://schemas.microsoft.com/office/powerpoint/2010/main" val="70757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437625" y="-271748"/>
            <a:ext cx="4860023" cy="1325563"/>
          </a:xfrm>
        </p:spPr>
        <p:txBody>
          <a:bodyPr>
            <a:normAutofit/>
          </a:bodyPr>
          <a:lstStyle/>
          <a:p>
            <a:r>
              <a:rPr lang="pt-BR" dirty="0"/>
              <a:t>GESTÃO DE RECURSOS HUMANOS</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1945940"/>
            <a:ext cx="5159230" cy="4912060"/>
          </a:xfrm>
        </p:spPr>
        <p:txBody>
          <a:bodyPr>
            <a:normAutofit/>
          </a:bodyPr>
          <a:lstStyle/>
          <a:p>
            <a:r>
              <a:rPr lang="pt-BR" sz="1600" dirty="0"/>
              <a:t>Cadastro dos colaboradores e suas respectivas funções</a:t>
            </a:r>
          </a:p>
          <a:p>
            <a:r>
              <a:rPr lang="pt-BR" sz="1600" dirty="0"/>
              <a:t>Respectiva da folha de pagamento</a:t>
            </a:r>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245603" y="-271748"/>
            <a:ext cx="4860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GESTÃO DE SUPRIMENTOS, COMPRAS E CONTRATOS</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1945940"/>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Controle da criação e aprovação de requisições e pedidos de compra</a:t>
            </a:r>
          </a:p>
          <a:p>
            <a:r>
              <a:rPr lang="pt-BR" sz="1600" dirty="0"/>
              <a:t>Registro dos contratos</a:t>
            </a:r>
          </a:p>
          <a:p>
            <a:r>
              <a:rPr lang="pt-BR" sz="1600" dirty="0"/>
              <a:t>Conferência física entre pedido e entregue</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7" name="Espaço Reservado para Número de Slide 6">
            <a:extLst>
              <a:ext uri="{FF2B5EF4-FFF2-40B4-BE49-F238E27FC236}">
                <a16:creationId xmlns:a16="http://schemas.microsoft.com/office/drawing/2014/main" id="{3698F3A9-4F07-4E92-8A62-FCAB561636FD}"/>
              </a:ext>
            </a:extLst>
          </p:cNvPr>
          <p:cNvSpPr>
            <a:spLocks noGrp="1"/>
          </p:cNvSpPr>
          <p:nvPr>
            <p:ph type="sldNum" sz="quarter" idx="12"/>
          </p:nvPr>
        </p:nvSpPr>
        <p:spPr/>
        <p:txBody>
          <a:bodyPr/>
          <a:lstStyle/>
          <a:p>
            <a:fld id="{40DF9A87-7F9C-47E6-8FF6-884D0D5897FD}" type="slidenum">
              <a:rPr lang="pt-BR" smtClean="0"/>
              <a:t>16</a:t>
            </a:fld>
            <a:endParaRPr lang="pt-BR"/>
          </a:p>
        </p:txBody>
      </p:sp>
    </p:spTree>
    <p:extLst>
      <p:ext uri="{BB962C8B-B14F-4D97-AF65-F5344CB8AC3E}">
        <p14:creationId xmlns:p14="http://schemas.microsoft.com/office/powerpoint/2010/main" val="259330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288022" y="-276744"/>
            <a:ext cx="4860023" cy="1325563"/>
          </a:xfrm>
        </p:spPr>
        <p:txBody>
          <a:bodyPr>
            <a:normAutofit/>
          </a:bodyPr>
          <a:lstStyle/>
          <a:p>
            <a:r>
              <a:rPr lang="pt-BR" dirty="0"/>
              <a:t>GESTÃO TRIBUTÁRIA/ CONTÁBIL</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2058988"/>
            <a:ext cx="5159230" cy="2018062"/>
          </a:xfrm>
        </p:spPr>
        <p:txBody>
          <a:bodyPr>
            <a:normAutofit lnSpcReduction="10000"/>
          </a:bodyPr>
          <a:lstStyle/>
          <a:p>
            <a:r>
              <a:rPr lang="pt-BR" sz="1600" dirty="0"/>
              <a:t>Cronograma dos impostos diretos e indiretos</a:t>
            </a:r>
          </a:p>
          <a:p>
            <a:r>
              <a:rPr lang="pt-BR" sz="1600" dirty="0"/>
              <a:t>Responsáveis pela demanda</a:t>
            </a:r>
          </a:p>
          <a:p>
            <a:r>
              <a:rPr lang="pt-BR" sz="1600" dirty="0"/>
              <a:t>Controle das receitas de faturamento</a:t>
            </a:r>
          </a:p>
          <a:p>
            <a:r>
              <a:rPr lang="pt-BR" sz="1600" dirty="0"/>
              <a:t>Controle do lucro (mesmo sendo negativo)</a:t>
            </a:r>
          </a:p>
          <a:p>
            <a:r>
              <a:rPr lang="pt-BR" sz="1600" dirty="0"/>
              <a:t>Plano de Contas das ações de saneamento</a:t>
            </a:r>
          </a:p>
          <a:p>
            <a:r>
              <a:rPr lang="pt-BR" sz="1600" dirty="0"/>
              <a:t>Cronograma das atividades para fechamento contábil</a:t>
            </a:r>
          </a:p>
          <a:p>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096000" y="-276743"/>
            <a:ext cx="4860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GESTÃO DE ATIVOS E INVESTIMENTOS</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2058988"/>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Planejamento de orçamento e estruturação do investimento</a:t>
            </a:r>
          </a:p>
          <a:p>
            <a:r>
              <a:rPr lang="pt-BR" sz="1600" dirty="0"/>
              <a:t>Cadastro do ativo imobilizado</a:t>
            </a:r>
          </a:p>
          <a:p>
            <a:r>
              <a:rPr lang="pt-BR" sz="1600" dirty="0"/>
              <a:t>Cálculo da depreciação/amortização dos ativos</a:t>
            </a:r>
          </a:p>
          <a:p>
            <a:r>
              <a:rPr lang="pt-BR" sz="1600" dirty="0"/>
              <a:t>Fontes de recursos</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9" name="Espaço Reservado para Número de Slide 8">
            <a:extLst>
              <a:ext uri="{FF2B5EF4-FFF2-40B4-BE49-F238E27FC236}">
                <a16:creationId xmlns:a16="http://schemas.microsoft.com/office/drawing/2014/main" id="{ABD3DC75-377F-46A0-805A-53B8CF3D6ADF}"/>
              </a:ext>
            </a:extLst>
          </p:cNvPr>
          <p:cNvSpPr>
            <a:spLocks noGrp="1"/>
          </p:cNvSpPr>
          <p:nvPr>
            <p:ph type="sldNum" sz="quarter" idx="12"/>
          </p:nvPr>
        </p:nvSpPr>
        <p:spPr/>
        <p:txBody>
          <a:bodyPr/>
          <a:lstStyle/>
          <a:p>
            <a:fld id="{40DF9A87-7F9C-47E6-8FF6-884D0D5897FD}" type="slidenum">
              <a:rPr lang="pt-BR" smtClean="0"/>
              <a:t>17</a:t>
            </a:fld>
            <a:endParaRPr lang="pt-BR"/>
          </a:p>
        </p:txBody>
      </p:sp>
    </p:spTree>
    <p:extLst>
      <p:ext uri="{BB962C8B-B14F-4D97-AF65-F5344CB8AC3E}">
        <p14:creationId xmlns:p14="http://schemas.microsoft.com/office/powerpoint/2010/main" val="185030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287278" y="-324237"/>
            <a:ext cx="5508771" cy="1325563"/>
          </a:xfrm>
        </p:spPr>
        <p:txBody>
          <a:bodyPr>
            <a:noAutofit/>
          </a:bodyPr>
          <a:lstStyle/>
          <a:p>
            <a:r>
              <a:rPr lang="pt-BR" dirty="0"/>
              <a:t>MONITORAMENTO DOS ÍNDICES DE ATENDIMENTO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1974792"/>
            <a:ext cx="5159230" cy="4912060"/>
          </a:xfrm>
        </p:spPr>
        <p:txBody>
          <a:bodyPr>
            <a:normAutofit/>
          </a:bodyPr>
          <a:lstStyle/>
          <a:p>
            <a:r>
              <a:rPr lang="pt-BR" sz="1600" dirty="0"/>
              <a:t>Estimativa da população atendida (por domicílios/ ligações/ comunidades/ bairros...</a:t>
            </a:r>
          </a:p>
          <a:p>
            <a:r>
              <a:rPr lang="pt-BR" sz="1600" dirty="0"/>
              <a:t>Classificação por condição de abastecimento</a:t>
            </a:r>
          </a:p>
          <a:p>
            <a:r>
              <a:rPr lang="pt-BR" sz="1600" dirty="0"/>
              <a:t>Devido registro para análise da progressão dos acessos e indicadores propostos na revisão do PMSB</a:t>
            </a:r>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096000" y="-324237"/>
            <a:ext cx="58079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MANUTENÇÃO DO CADASTRO DA INFRAESTRUTURA</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1974792"/>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Documentação suporte das obras de ampliação e substituição das redes de água e esgoto</a:t>
            </a:r>
          </a:p>
          <a:p>
            <a:r>
              <a:rPr lang="pt-BR" sz="1600" dirty="0"/>
              <a:t>Registro das plantas </a:t>
            </a:r>
            <a:r>
              <a:rPr lang="pt-BR" sz="1600" i="1" dirty="0"/>
              <a:t>as </a:t>
            </a:r>
            <a:r>
              <a:rPr lang="pt-BR" sz="1600" i="1" dirty="0" err="1"/>
              <a:t>built</a:t>
            </a:r>
            <a:endParaRPr lang="pt-BR" sz="1600" i="1" dirty="0"/>
          </a:p>
          <a:p>
            <a:r>
              <a:rPr lang="pt-BR" sz="1600" dirty="0"/>
              <a:t>Atualização dos cadastros das redes (idealmente georreferenciadas)</a:t>
            </a:r>
          </a:p>
          <a:p>
            <a:r>
              <a:rPr lang="pt-BR" sz="1600" dirty="0"/>
              <a:t>Controle dos valores estimados e gastos para expansão/substituição de redes</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7" name="Espaço Reservado para Número de Slide 6">
            <a:extLst>
              <a:ext uri="{FF2B5EF4-FFF2-40B4-BE49-F238E27FC236}">
                <a16:creationId xmlns:a16="http://schemas.microsoft.com/office/drawing/2014/main" id="{9AC82BF8-5386-4D66-87A6-3E475EA233C9}"/>
              </a:ext>
            </a:extLst>
          </p:cNvPr>
          <p:cNvSpPr>
            <a:spLocks noGrp="1"/>
          </p:cNvSpPr>
          <p:nvPr>
            <p:ph type="sldNum" sz="quarter" idx="12"/>
          </p:nvPr>
        </p:nvSpPr>
        <p:spPr/>
        <p:txBody>
          <a:bodyPr/>
          <a:lstStyle/>
          <a:p>
            <a:fld id="{40DF9A87-7F9C-47E6-8FF6-884D0D5897FD}" type="slidenum">
              <a:rPr lang="pt-BR" smtClean="0"/>
              <a:t>18</a:t>
            </a:fld>
            <a:endParaRPr lang="pt-BR"/>
          </a:p>
        </p:txBody>
      </p:sp>
    </p:spTree>
    <p:extLst>
      <p:ext uri="{BB962C8B-B14F-4D97-AF65-F5344CB8AC3E}">
        <p14:creationId xmlns:p14="http://schemas.microsoft.com/office/powerpoint/2010/main" val="320091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288022" y="-252379"/>
            <a:ext cx="4860023" cy="1325563"/>
          </a:xfrm>
        </p:spPr>
        <p:txBody>
          <a:bodyPr>
            <a:normAutofit/>
          </a:bodyPr>
          <a:lstStyle/>
          <a:p>
            <a:r>
              <a:rPr lang="pt-BR" dirty="0"/>
              <a:t>PROCESSO OPERACIONAL</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1974792"/>
            <a:ext cx="5159230" cy="4912060"/>
          </a:xfrm>
        </p:spPr>
        <p:txBody>
          <a:bodyPr>
            <a:normAutofit/>
          </a:bodyPr>
          <a:lstStyle/>
          <a:p>
            <a:r>
              <a:rPr lang="pt-BR" sz="1600" dirty="0"/>
              <a:t>Mapeamento das atividades necessárias para a prestação adequada de água, esgoto e manejo de resíduos sólidos (tanto operacional quanto de gestão)</a:t>
            </a:r>
          </a:p>
          <a:p>
            <a:r>
              <a:rPr lang="pt-BR" sz="1600" dirty="0"/>
              <a:t>Instalação e registro de micro e </a:t>
            </a:r>
            <a:r>
              <a:rPr lang="pt-BR" sz="1600" dirty="0" err="1"/>
              <a:t>macromedidores</a:t>
            </a:r>
            <a:r>
              <a:rPr lang="pt-BR" sz="1600" dirty="0"/>
              <a:t> (idealmente georreferenciados)</a:t>
            </a:r>
          </a:p>
          <a:p>
            <a:r>
              <a:rPr lang="pt-BR" sz="1600" dirty="0"/>
              <a:t>Registro dos volumes produzido/tratado/consumido</a:t>
            </a:r>
          </a:p>
          <a:p>
            <a:r>
              <a:rPr lang="pt-BR" sz="1600" dirty="0"/>
              <a:t>Acompanhar volume de consumo destinado a atividades especiais e operacionais</a:t>
            </a:r>
          </a:p>
          <a:p>
            <a:r>
              <a:rPr lang="pt-BR" sz="1600" dirty="0"/>
              <a:t>Registro e controle das rotas e frequência de coletas</a:t>
            </a:r>
          </a:p>
          <a:p>
            <a:r>
              <a:rPr lang="pt-BR" sz="1600" dirty="0"/>
              <a:t>Registro da massa de resíduos coletada (idealmente segregada entre urbana e rural)</a:t>
            </a:r>
          </a:p>
          <a:p>
            <a:r>
              <a:rPr lang="pt-BR" sz="1600" dirty="0"/>
              <a:t>Registro da massa de resíduos recuperadas (reutilização, reciclagem, compostagem)</a:t>
            </a:r>
          </a:p>
          <a:p>
            <a:endParaRPr lang="pt-BR" sz="1600" dirty="0"/>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245603" y="-252378"/>
            <a:ext cx="4860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MONITORAMENTO DO CONSUMO ENERGÉTICO</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1974792"/>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Registro das informações de consumo de energia elétrica envolvendo as diversas etapas do saneamento (consumo das bombas, das instalações), discriminadas por elemento (por exemplo bomba X, bomba Y, Garagem de veículos...)</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7" name="Espaço Reservado para Número de Slide 6">
            <a:extLst>
              <a:ext uri="{FF2B5EF4-FFF2-40B4-BE49-F238E27FC236}">
                <a16:creationId xmlns:a16="http://schemas.microsoft.com/office/drawing/2014/main" id="{F25CBC21-DB9D-4061-A21A-2BBAC98FF952}"/>
              </a:ext>
            </a:extLst>
          </p:cNvPr>
          <p:cNvSpPr>
            <a:spLocks noGrp="1"/>
          </p:cNvSpPr>
          <p:nvPr>
            <p:ph type="sldNum" sz="quarter" idx="12"/>
          </p:nvPr>
        </p:nvSpPr>
        <p:spPr/>
        <p:txBody>
          <a:bodyPr/>
          <a:lstStyle/>
          <a:p>
            <a:fld id="{40DF9A87-7F9C-47E6-8FF6-884D0D5897FD}" type="slidenum">
              <a:rPr lang="pt-BR" smtClean="0"/>
              <a:t>19</a:t>
            </a:fld>
            <a:endParaRPr lang="pt-BR"/>
          </a:p>
        </p:txBody>
      </p:sp>
    </p:spTree>
    <p:extLst>
      <p:ext uri="{BB962C8B-B14F-4D97-AF65-F5344CB8AC3E}">
        <p14:creationId xmlns:p14="http://schemas.microsoft.com/office/powerpoint/2010/main" val="1739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477D0-9C41-40B1-9D51-19071EFB6F1E}"/>
              </a:ext>
            </a:extLst>
          </p:cNvPr>
          <p:cNvSpPr>
            <a:spLocks noGrp="1"/>
          </p:cNvSpPr>
          <p:nvPr>
            <p:ph type="ctrTitle"/>
          </p:nvPr>
        </p:nvSpPr>
        <p:spPr>
          <a:xfrm>
            <a:off x="1287572" y="1154122"/>
            <a:ext cx="9144000" cy="2387600"/>
          </a:xfrm>
        </p:spPr>
        <p:txBody>
          <a:bodyPr/>
          <a:lstStyle/>
          <a:p>
            <a:r>
              <a:rPr lang="pt-BR" dirty="0"/>
              <a:t>CARTILHA DE APOIO AO NÚCLEO GESTOR</a:t>
            </a:r>
          </a:p>
        </p:txBody>
      </p:sp>
      <p:sp>
        <p:nvSpPr>
          <p:cNvPr id="3" name="Subtítulo 2">
            <a:extLst>
              <a:ext uri="{FF2B5EF4-FFF2-40B4-BE49-F238E27FC236}">
                <a16:creationId xmlns:a16="http://schemas.microsoft.com/office/drawing/2014/main" id="{0FDCE982-BED1-4FF0-AB2C-635838966668}"/>
              </a:ext>
            </a:extLst>
          </p:cNvPr>
          <p:cNvSpPr>
            <a:spLocks noGrp="1"/>
          </p:cNvSpPr>
          <p:nvPr>
            <p:ph type="subTitle" idx="1"/>
          </p:nvPr>
        </p:nvSpPr>
        <p:spPr>
          <a:xfrm>
            <a:off x="1517766" y="2951399"/>
            <a:ext cx="9144000" cy="1655762"/>
          </a:xfrm>
        </p:spPr>
        <p:txBody>
          <a:bodyPr>
            <a:normAutofit/>
          </a:bodyPr>
          <a:lstStyle/>
          <a:p>
            <a:r>
              <a:rPr lang="pt-BR" sz="3200" b="1" dirty="0"/>
              <a:t>CARTILHA DE APOIO TÉCNICO AO NÚCLEO GESTOR DE SANEAMENTO BÁSICO</a:t>
            </a:r>
          </a:p>
        </p:txBody>
      </p:sp>
      <p:sp>
        <p:nvSpPr>
          <p:cNvPr id="6" name="Espaço Reservado para Número de Slide 5">
            <a:extLst>
              <a:ext uri="{FF2B5EF4-FFF2-40B4-BE49-F238E27FC236}">
                <a16:creationId xmlns:a16="http://schemas.microsoft.com/office/drawing/2014/main" id="{2C795F05-3C82-4013-98DE-AF2620B24401}"/>
              </a:ext>
            </a:extLst>
          </p:cNvPr>
          <p:cNvSpPr>
            <a:spLocks noGrp="1"/>
          </p:cNvSpPr>
          <p:nvPr>
            <p:ph type="sldNum" sz="quarter" idx="12"/>
          </p:nvPr>
        </p:nvSpPr>
        <p:spPr/>
        <p:txBody>
          <a:bodyPr/>
          <a:lstStyle/>
          <a:p>
            <a:fld id="{40DF9A87-7F9C-47E6-8FF6-884D0D5897FD}" type="slidenum">
              <a:rPr lang="pt-BR" b="1" smtClean="0">
                <a:solidFill>
                  <a:schemeClr val="bg1"/>
                </a:solidFill>
              </a:rPr>
              <a:t>2</a:t>
            </a:fld>
            <a:endParaRPr lang="pt-BR" b="1">
              <a:solidFill>
                <a:schemeClr val="bg1"/>
              </a:solidFill>
            </a:endParaRPr>
          </a:p>
        </p:txBody>
      </p:sp>
      <p:sp>
        <p:nvSpPr>
          <p:cNvPr id="7" name="CaixaDeTexto 6">
            <a:extLst>
              <a:ext uri="{FF2B5EF4-FFF2-40B4-BE49-F238E27FC236}">
                <a16:creationId xmlns:a16="http://schemas.microsoft.com/office/drawing/2014/main" id="{B8A11F5B-8311-4480-B647-5A5C3C25C9C8}"/>
              </a:ext>
            </a:extLst>
          </p:cNvPr>
          <p:cNvSpPr txBox="1"/>
          <p:nvPr/>
        </p:nvSpPr>
        <p:spPr>
          <a:xfrm>
            <a:off x="3590013" y="4237829"/>
            <a:ext cx="5459895" cy="369332"/>
          </a:xfrm>
          <a:prstGeom prst="rect">
            <a:avLst/>
          </a:prstGeom>
          <a:noFill/>
        </p:spPr>
        <p:txBody>
          <a:bodyPr wrap="square" rtlCol="0">
            <a:spAutoFit/>
          </a:bodyPr>
          <a:lstStyle/>
          <a:p>
            <a:r>
              <a:rPr lang="pt-BR" dirty="0"/>
              <a:t>Prefeitura Municipal de Presidente Juscelino/MG</a:t>
            </a:r>
          </a:p>
        </p:txBody>
      </p:sp>
      <p:sp>
        <p:nvSpPr>
          <p:cNvPr id="8" name="Retângulo 7">
            <a:extLst>
              <a:ext uri="{FF2B5EF4-FFF2-40B4-BE49-F238E27FC236}">
                <a16:creationId xmlns:a16="http://schemas.microsoft.com/office/drawing/2014/main" id="{3924F601-FE87-4591-9164-3F833EEADF5F}"/>
              </a:ext>
            </a:extLst>
          </p:cNvPr>
          <p:cNvSpPr/>
          <p:nvPr/>
        </p:nvSpPr>
        <p:spPr>
          <a:xfrm>
            <a:off x="5263486" y="6047167"/>
            <a:ext cx="1665027" cy="825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1191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238432" y="-231223"/>
            <a:ext cx="5208820" cy="1325563"/>
          </a:xfrm>
        </p:spPr>
        <p:txBody>
          <a:bodyPr>
            <a:normAutofit/>
          </a:bodyPr>
          <a:lstStyle/>
          <a:p>
            <a:r>
              <a:rPr lang="pt-BR" dirty="0"/>
              <a:t>MANUTENÇÃO DA REDE DE ÁGUA E ESGOTO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288022" y="1974792"/>
            <a:ext cx="5159230" cy="4912060"/>
          </a:xfrm>
        </p:spPr>
        <p:txBody>
          <a:bodyPr>
            <a:normAutofit/>
          </a:bodyPr>
          <a:lstStyle/>
          <a:p>
            <a:r>
              <a:rPr lang="pt-BR" sz="1600" dirty="0"/>
              <a:t>Registro de ocorrências de extravasamento</a:t>
            </a:r>
          </a:p>
          <a:p>
            <a:r>
              <a:rPr lang="pt-BR" sz="1600" dirty="0"/>
              <a:t>Abertura da ordem de reparo na rede</a:t>
            </a:r>
          </a:p>
          <a:p>
            <a:r>
              <a:rPr lang="pt-BR" sz="1600" dirty="0"/>
              <a:t>Designação dos responsáveis pelas ocorrências e por providenciar a manutenção (seja por pessoal próprio ou por terceiro)</a:t>
            </a:r>
          </a:p>
          <a:p>
            <a:endParaRPr lang="pt-BR" sz="1600" dirty="0"/>
          </a:p>
          <a:p>
            <a:pPr marL="0" indent="0" algn="just">
              <a:buNone/>
            </a:pPr>
            <a:endParaRPr lang="pt-BR" sz="1600" dirty="0"/>
          </a:p>
          <a:p>
            <a:pPr algn="just"/>
            <a:endParaRPr lang="pt-BR" sz="1600" dirty="0"/>
          </a:p>
          <a:p>
            <a:pPr algn="just"/>
            <a:endParaRPr lang="pt-BR" sz="1600" dirty="0"/>
          </a:p>
          <a:p>
            <a:pPr marL="0" indent="0">
              <a:buNone/>
            </a:pPr>
            <a:endParaRPr lang="pt-BR" sz="1600" dirty="0"/>
          </a:p>
        </p:txBody>
      </p:sp>
      <p:sp>
        <p:nvSpPr>
          <p:cNvPr id="4" name="Título 1">
            <a:extLst>
              <a:ext uri="{FF2B5EF4-FFF2-40B4-BE49-F238E27FC236}">
                <a16:creationId xmlns:a16="http://schemas.microsoft.com/office/drawing/2014/main" id="{2DAD8277-78AD-436B-9F5F-C8EC172CB51A}"/>
              </a:ext>
            </a:extLst>
          </p:cNvPr>
          <p:cNvSpPr txBox="1">
            <a:spLocks/>
          </p:cNvSpPr>
          <p:nvPr/>
        </p:nvSpPr>
        <p:spPr>
          <a:xfrm>
            <a:off x="6096000" y="-231224"/>
            <a:ext cx="4860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1"/>
                </a:solidFill>
              </a:rPr>
              <a:t>CONTROLE DA QUALIDADE DA ÁGUA</a:t>
            </a:r>
          </a:p>
        </p:txBody>
      </p:sp>
      <p:sp>
        <p:nvSpPr>
          <p:cNvPr id="5" name="Espaço Reservado para Conteúdo 2">
            <a:extLst>
              <a:ext uri="{FF2B5EF4-FFF2-40B4-BE49-F238E27FC236}">
                <a16:creationId xmlns:a16="http://schemas.microsoft.com/office/drawing/2014/main" id="{42E4CD16-01D9-4D6D-99B9-5ED73B4FAC23}"/>
              </a:ext>
            </a:extLst>
          </p:cNvPr>
          <p:cNvSpPr txBox="1">
            <a:spLocks/>
          </p:cNvSpPr>
          <p:nvPr/>
        </p:nvSpPr>
        <p:spPr>
          <a:xfrm>
            <a:off x="6096000" y="1974792"/>
            <a:ext cx="5159230" cy="4912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600" dirty="0"/>
              <a:t>Designação dos responsáveis pela coleta e logística das amostras de água até o laboratório para análise</a:t>
            </a:r>
          </a:p>
          <a:p>
            <a:r>
              <a:rPr lang="pt-BR" sz="1600" dirty="0"/>
              <a:t>Estipular cronograma compatível tanto com a capacidade de gestão do município quanto pelo controle da qualidade da água</a:t>
            </a:r>
          </a:p>
          <a:p>
            <a:pPr marL="0" indent="0" algn="just">
              <a:buFont typeface="Arial" panose="020B0604020202020204" pitchFamily="34" charset="0"/>
              <a:buNone/>
            </a:pPr>
            <a:endParaRPr lang="pt-BR" sz="1600" dirty="0"/>
          </a:p>
          <a:p>
            <a:pPr algn="just"/>
            <a:endParaRPr lang="pt-BR" sz="1600" dirty="0"/>
          </a:p>
          <a:p>
            <a:pPr algn="just"/>
            <a:endParaRPr lang="pt-BR" sz="1600" dirty="0"/>
          </a:p>
          <a:p>
            <a:pPr marL="0" indent="0">
              <a:buFont typeface="Arial" panose="020B0604020202020204" pitchFamily="34" charset="0"/>
              <a:buNone/>
            </a:pPr>
            <a:endParaRPr lang="pt-BR" sz="1600" dirty="0"/>
          </a:p>
        </p:txBody>
      </p:sp>
      <p:sp>
        <p:nvSpPr>
          <p:cNvPr id="7" name="Espaço Reservado para Número de Slide 6">
            <a:extLst>
              <a:ext uri="{FF2B5EF4-FFF2-40B4-BE49-F238E27FC236}">
                <a16:creationId xmlns:a16="http://schemas.microsoft.com/office/drawing/2014/main" id="{87C665C6-AB21-41B4-A32A-5850E6F303AA}"/>
              </a:ext>
            </a:extLst>
          </p:cNvPr>
          <p:cNvSpPr>
            <a:spLocks noGrp="1"/>
          </p:cNvSpPr>
          <p:nvPr>
            <p:ph type="sldNum" sz="quarter" idx="12"/>
          </p:nvPr>
        </p:nvSpPr>
        <p:spPr/>
        <p:txBody>
          <a:bodyPr/>
          <a:lstStyle/>
          <a:p>
            <a:fld id="{40DF9A87-7F9C-47E6-8FF6-884D0D5897FD}" type="slidenum">
              <a:rPr lang="pt-BR" smtClean="0"/>
              <a:t>20</a:t>
            </a:fld>
            <a:endParaRPr lang="pt-BR"/>
          </a:p>
        </p:txBody>
      </p:sp>
    </p:spTree>
    <p:extLst>
      <p:ext uri="{BB962C8B-B14F-4D97-AF65-F5344CB8AC3E}">
        <p14:creationId xmlns:p14="http://schemas.microsoft.com/office/powerpoint/2010/main" val="309125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661851" y="-244475"/>
            <a:ext cx="10868298" cy="1325563"/>
          </a:xfrm>
        </p:spPr>
        <p:txBody>
          <a:bodyPr/>
          <a:lstStyle/>
          <a:p>
            <a:r>
              <a:rPr lang="pt-BR" dirty="0"/>
              <a:t>EXEMPLOS DE PAUTAS PARA O NÚCLEO GESTOR </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618913" y="1099467"/>
            <a:ext cx="5159230" cy="4659066"/>
          </a:xfrm>
        </p:spPr>
        <p:txBody>
          <a:bodyPr>
            <a:normAutofit lnSpcReduction="10000"/>
          </a:bodyPr>
          <a:lstStyle/>
          <a:p>
            <a:pPr marL="0" indent="0">
              <a:buNone/>
            </a:pPr>
            <a:r>
              <a:rPr lang="pt-BR" sz="1600" dirty="0"/>
              <a:t>Alguns exemplos de pautas que devem ser decididas pelo NG, sem esgotar as possibilidades:</a:t>
            </a:r>
          </a:p>
          <a:p>
            <a:r>
              <a:rPr lang="pt-BR" sz="1600" dirty="0"/>
              <a:t>Aquisição/adaptação de um Sistema de Informação de Saneamento Básico;</a:t>
            </a:r>
          </a:p>
          <a:p>
            <a:r>
              <a:rPr lang="pt-BR" sz="1600" dirty="0"/>
              <a:t>Mapeamento dos processos para o adequado abastecimento de água e serviços de esgotamento sanitário, com os responsáveis definidos e cronograma proposto;</a:t>
            </a:r>
          </a:p>
          <a:p>
            <a:r>
              <a:rPr lang="pt-BR" sz="1600" dirty="0"/>
              <a:t>Comunidades prioritárias para a expansão dos serviços de abastecimento de água e esgotamento sanitário;</a:t>
            </a:r>
          </a:p>
          <a:p>
            <a:r>
              <a:rPr lang="pt-BR" sz="1600" dirty="0"/>
              <a:t>Estratégias para a implementação da coleta seletiva;</a:t>
            </a:r>
          </a:p>
          <a:p>
            <a:r>
              <a:rPr lang="pt-BR" sz="1600" dirty="0"/>
              <a:t>Organizar os controles e processos das demandas rotineiras e frequentes dos serviços de saneamento, designando os responsáveis;</a:t>
            </a:r>
          </a:p>
          <a:p>
            <a:r>
              <a:rPr lang="pt-BR" sz="1600" dirty="0"/>
              <a:t>Articular ações com o CORESAB;</a:t>
            </a:r>
          </a:p>
          <a:p>
            <a:r>
              <a:rPr lang="pt-BR" sz="1600" dirty="0"/>
              <a:t>Articular as ações necessárias para a implementação de cobrança;</a:t>
            </a:r>
          </a:p>
          <a:p>
            <a:r>
              <a:rPr lang="pt-BR" sz="1600" dirty="0"/>
              <a:t>Entre outras...</a:t>
            </a:r>
          </a:p>
          <a:p>
            <a:endParaRPr lang="pt-BR" sz="1600" dirty="0"/>
          </a:p>
          <a:p>
            <a:endParaRPr lang="pt-BR" sz="1600" dirty="0"/>
          </a:p>
        </p:txBody>
      </p:sp>
      <p:sp>
        <p:nvSpPr>
          <p:cNvPr id="5" name="Espaço Reservado para Número de Slide 4">
            <a:extLst>
              <a:ext uri="{FF2B5EF4-FFF2-40B4-BE49-F238E27FC236}">
                <a16:creationId xmlns:a16="http://schemas.microsoft.com/office/drawing/2014/main" id="{FF001664-797B-43E0-8951-8E038DDF7CD9}"/>
              </a:ext>
            </a:extLst>
          </p:cNvPr>
          <p:cNvSpPr>
            <a:spLocks noGrp="1"/>
          </p:cNvSpPr>
          <p:nvPr>
            <p:ph type="sldNum" sz="quarter" idx="12"/>
          </p:nvPr>
        </p:nvSpPr>
        <p:spPr/>
        <p:txBody>
          <a:bodyPr/>
          <a:lstStyle/>
          <a:p>
            <a:fld id="{40DF9A87-7F9C-47E6-8FF6-884D0D5897FD}" type="slidenum">
              <a:rPr lang="pt-BR" smtClean="0"/>
              <a:t>21</a:t>
            </a:fld>
            <a:endParaRPr lang="pt-BR"/>
          </a:p>
        </p:txBody>
      </p:sp>
      <p:pic>
        <p:nvPicPr>
          <p:cNvPr id="3074" name="Picture 2" descr="Porque o saneamento básico é a maior tragédia brasileira – AUTOSSUSTENTÁVEL">
            <a:extLst>
              <a:ext uri="{FF2B5EF4-FFF2-40B4-BE49-F238E27FC236}">
                <a16:creationId xmlns:a16="http://schemas.microsoft.com/office/drawing/2014/main" id="{1938F2B2-E729-42C3-9E37-93A35A14F4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08" r="26350"/>
          <a:stretch/>
        </p:blipFill>
        <p:spPr bwMode="auto">
          <a:xfrm>
            <a:off x="1422832" y="1081088"/>
            <a:ext cx="4373217" cy="463068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64A467E6-5111-4100-9D04-27E7B56DA87E}"/>
              </a:ext>
            </a:extLst>
          </p:cNvPr>
          <p:cNvSpPr txBox="1"/>
          <p:nvPr/>
        </p:nvSpPr>
        <p:spPr>
          <a:xfrm>
            <a:off x="1553817" y="5381895"/>
            <a:ext cx="6341164" cy="215444"/>
          </a:xfrm>
          <a:prstGeom prst="rect">
            <a:avLst/>
          </a:prstGeom>
          <a:noFill/>
        </p:spPr>
        <p:txBody>
          <a:bodyPr wrap="square">
            <a:spAutoFit/>
          </a:bodyPr>
          <a:lstStyle/>
          <a:p>
            <a:r>
              <a:rPr lang="pt-BR" sz="800" b="1" dirty="0"/>
              <a:t>Fonte</a:t>
            </a:r>
            <a:r>
              <a:rPr lang="pt-BR" sz="800" dirty="0"/>
              <a:t>: https://autossustentavel.com/2017/09/saneamento-basico-brasil.html</a:t>
            </a:r>
          </a:p>
        </p:txBody>
      </p:sp>
    </p:spTree>
    <p:extLst>
      <p:ext uri="{BB962C8B-B14F-4D97-AF65-F5344CB8AC3E}">
        <p14:creationId xmlns:p14="http://schemas.microsoft.com/office/powerpoint/2010/main" val="225392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437625" y="-257727"/>
            <a:ext cx="11316749" cy="1325563"/>
          </a:xfrm>
        </p:spPr>
        <p:txBody>
          <a:bodyPr>
            <a:normAutofit/>
          </a:bodyPr>
          <a:lstStyle/>
          <a:p>
            <a:r>
              <a:rPr lang="pt-BR" dirty="0"/>
              <a:t>CONSIDERAÇÕES FINAIS</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503339" y="1825624"/>
            <a:ext cx="5159230" cy="4084846"/>
          </a:xfrm>
        </p:spPr>
        <p:txBody>
          <a:bodyPr>
            <a:normAutofit fontScale="92500" lnSpcReduction="10000"/>
          </a:bodyPr>
          <a:lstStyle/>
          <a:p>
            <a:pPr marL="0" indent="0" algn="just">
              <a:buNone/>
            </a:pPr>
            <a:r>
              <a:rPr lang="pt-BR" sz="1600" dirty="0"/>
              <a:t>As ações de saneamento já são, usualmente, praticadas sem que haja o diálogo e colaboração com demais atividades exercidas pela própria prefeitura. Além disso, o fato das informações estarem espalhadas entre os diferentes gabinetes atrasa e dificulta o controle do que tem sido feito em relação aos serviços de água, esgoto, resíduos e drenagem. </a:t>
            </a:r>
          </a:p>
          <a:p>
            <a:pPr marL="0" indent="0" algn="just">
              <a:buNone/>
            </a:pPr>
            <a:r>
              <a:rPr lang="pt-BR" sz="1600" dirty="0"/>
              <a:t>Uma maneira possível de trazer articulação e concentração dos esforços em prol da população é pensar em uma unidade exclusiva de saneamento básico, integrada por profissionais que de certa forma já atuam com a pasta. Dessa forma, as informações estão à disposição e as atividades a serem desenvolvidas serão abordadas com o olhar multidisciplinar. </a:t>
            </a:r>
          </a:p>
          <a:p>
            <a:pPr marL="0" indent="0" algn="just">
              <a:buNone/>
            </a:pPr>
            <a:r>
              <a:rPr lang="pt-BR" sz="1600" dirty="0"/>
              <a:t>Então, tanto a gestão pública do município de Presidente Juscelino quanto os seus moradores se beneficiarão por um exercício ativo de um Núcleo Gestor de Saneamento Básico. </a:t>
            </a:r>
          </a:p>
          <a:p>
            <a:pPr marL="0" indent="0" algn="just">
              <a:buNone/>
            </a:pPr>
            <a:endParaRPr lang="pt-BR" sz="1600" dirty="0"/>
          </a:p>
          <a:p>
            <a:pPr marL="0" indent="0" algn="just">
              <a:buNone/>
            </a:pPr>
            <a:r>
              <a:rPr lang="pt-BR" sz="1600" dirty="0"/>
              <a:t>HIDROBR</a:t>
            </a:r>
          </a:p>
          <a:p>
            <a:pPr marL="0" indent="0">
              <a:buNone/>
            </a:pPr>
            <a:endParaRPr lang="pt-BR" sz="1600" dirty="0"/>
          </a:p>
        </p:txBody>
      </p:sp>
      <p:sp>
        <p:nvSpPr>
          <p:cNvPr id="5" name="Espaço Reservado para Número de Slide 4">
            <a:extLst>
              <a:ext uri="{FF2B5EF4-FFF2-40B4-BE49-F238E27FC236}">
                <a16:creationId xmlns:a16="http://schemas.microsoft.com/office/drawing/2014/main" id="{12DA5C5D-4B9B-4FDD-ABBE-0DA666EC48BD}"/>
              </a:ext>
            </a:extLst>
          </p:cNvPr>
          <p:cNvSpPr>
            <a:spLocks noGrp="1"/>
          </p:cNvSpPr>
          <p:nvPr>
            <p:ph type="sldNum" sz="quarter" idx="12"/>
          </p:nvPr>
        </p:nvSpPr>
        <p:spPr/>
        <p:txBody>
          <a:bodyPr/>
          <a:lstStyle/>
          <a:p>
            <a:fld id="{40DF9A87-7F9C-47E6-8FF6-884D0D5897FD}" type="slidenum">
              <a:rPr lang="pt-BR" smtClean="0"/>
              <a:t>22</a:t>
            </a:fld>
            <a:endParaRPr lang="pt-BR"/>
          </a:p>
        </p:txBody>
      </p:sp>
      <p:pic>
        <p:nvPicPr>
          <p:cNvPr id="9218" name="Picture 2" descr="Página Inicial | Prefeitura de Presidente Juscelino">
            <a:extLst>
              <a:ext uri="{FF2B5EF4-FFF2-40B4-BE49-F238E27FC236}">
                <a16:creationId xmlns:a16="http://schemas.microsoft.com/office/drawing/2014/main" id="{0DA44290-A8B7-4F97-B6E6-DD674292B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018" y="1498310"/>
            <a:ext cx="6580381" cy="31933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9B344A33-EC4D-48BE-93EB-7ED721D59632}"/>
              </a:ext>
            </a:extLst>
          </p:cNvPr>
          <p:cNvSpPr txBox="1"/>
          <p:nvPr/>
        </p:nvSpPr>
        <p:spPr>
          <a:xfrm>
            <a:off x="5849258" y="4289981"/>
            <a:ext cx="6342742" cy="215444"/>
          </a:xfrm>
          <a:prstGeom prst="rect">
            <a:avLst/>
          </a:prstGeom>
          <a:noFill/>
        </p:spPr>
        <p:txBody>
          <a:bodyPr wrap="square">
            <a:spAutoFit/>
          </a:bodyPr>
          <a:lstStyle/>
          <a:p>
            <a:r>
              <a:rPr lang="pt-BR" sz="800" b="1" dirty="0"/>
              <a:t>Fonte</a:t>
            </a:r>
            <a:r>
              <a:rPr lang="pt-BR" sz="800" dirty="0"/>
              <a:t>: https://presidentejuscelino.mg.gov.br/</a:t>
            </a:r>
          </a:p>
        </p:txBody>
      </p:sp>
    </p:spTree>
    <p:extLst>
      <p:ext uri="{BB962C8B-B14F-4D97-AF65-F5344CB8AC3E}">
        <p14:creationId xmlns:p14="http://schemas.microsoft.com/office/powerpoint/2010/main" val="292321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solidFill>
                  <a:schemeClr val="bg1"/>
                </a:solidFill>
              </a:rPr>
              <a:t>APRESENTAÇÃO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719578" y="1176898"/>
            <a:ext cx="5159230" cy="4351338"/>
          </a:xfrm>
        </p:spPr>
        <p:txBody>
          <a:bodyPr>
            <a:normAutofit lnSpcReduction="10000"/>
          </a:bodyPr>
          <a:lstStyle/>
          <a:p>
            <a:pPr marL="0" indent="0" algn="just">
              <a:buNone/>
            </a:pPr>
            <a:r>
              <a:rPr lang="pt-BR" sz="1600" dirty="0"/>
              <a:t>Os serviços de saneamento, envolvendo o abastecimento de água, o esgotamento sanitário, o manejo de resíduos sólidos e limpeza urbana e a drenagem de águas pluviais são fundamentais para garantir a saúde e conforto da população. Uma importante ferramenta para os gestores públicos dessa área é  O Plano Municipal de Saneamento Básico (PMSB), onde contém, entre outros, o diagnóstico da situação e um plano de ações de curto, médio e longo prazos para alcançar a universalização desses serviços. Com o avançar da implementação das ações do PMSB, é possível avaliar aquelas proveitosas e mapear os obstáculos encontrados. Por isso, é previsto que esse documento seja revisado de modo a adaptar o planejamento ao contexto municipal com o aprendizado adquirido. Nesse intuito, o município de Presidente Juscelino firmou contrato com a HIDROBR para elaborar a Revisão do PMSB, sempre adotando como premissa a exequibilidade e a priorização das ações mais elementares para o contexto local. Além da revisão, foi proposto um acompanhamento inicial de apoio à gestão para assegurar que as medidas necessárias estão sendo realizadas.</a:t>
            </a:r>
          </a:p>
          <a:p>
            <a:pPr marL="0" indent="0">
              <a:buNone/>
            </a:pPr>
            <a:endParaRPr lang="pt-BR" sz="1600" dirty="0"/>
          </a:p>
        </p:txBody>
      </p:sp>
      <p:cxnSp>
        <p:nvCxnSpPr>
          <p:cNvPr id="9" name="Conector reto 8">
            <a:extLst>
              <a:ext uri="{FF2B5EF4-FFF2-40B4-BE49-F238E27FC236}">
                <a16:creationId xmlns:a16="http://schemas.microsoft.com/office/drawing/2014/main" id="{013E9997-BC6D-4965-82F3-F2042B812DE2}"/>
              </a:ext>
            </a:extLst>
          </p:cNvPr>
          <p:cNvCxnSpPr/>
          <p:nvPr/>
        </p:nvCxnSpPr>
        <p:spPr>
          <a:xfrm>
            <a:off x="-192947" y="5905437"/>
            <a:ext cx="12667376" cy="0"/>
          </a:xfrm>
          <a:prstGeom prst="line">
            <a:avLst/>
          </a:prstGeom>
          <a:ln>
            <a:solidFill>
              <a:srgbClr val="19816A"/>
            </a:solidFill>
          </a:ln>
        </p:spPr>
        <p:style>
          <a:lnRef idx="3">
            <a:schemeClr val="accent1"/>
          </a:lnRef>
          <a:fillRef idx="0">
            <a:schemeClr val="accent1"/>
          </a:fillRef>
          <a:effectRef idx="2">
            <a:schemeClr val="accent1"/>
          </a:effectRef>
          <a:fontRef idx="minor">
            <a:schemeClr val="tx1"/>
          </a:fontRef>
        </p:style>
      </p:cxnSp>
      <p:pic>
        <p:nvPicPr>
          <p:cNvPr id="11" name="Imagem 10" descr="Uma imagem contendo Logotipo&#10;&#10;Descrição gerada automaticamente">
            <a:extLst>
              <a:ext uri="{FF2B5EF4-FFF2-40B4-BE49-F238E27FC236}">
                <a16:creationId xmlns:a16="http://schemas.microsoft.com/office/drawing/2014/main" id="{04639C15-4692-4B5F-96AD-F89571663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032" y="5900079"/>
            <a:ext cx="2240776" cy="1087305"/>
          </a:xfrm>
          <a:prstGeom prst="rect">
            <a:avLst/>
          </a:prstGeom>
        </p:spPr>
      </p:pic>
      <p:sp>
        <p:nvSpPr>
          <p:cNvPr id="15" name="Forma Livre: Forma 14">
            <a:extLst>
              <a:ext uri="{FF2B5EF4-FFF2-40B4-BE49-F238E27FC236}">
                <a16:creationId xmlns:a16="http://schemas.microsoft.com/office/drawing/2014/main" id="{2ABF0D45-9F13-407E-9472-ED4622C0B14F}"/>
              </a:ext>
            </a:extLst>
          </p:cNvPr>
          <p:cNvSpPr/>
          <p:nvPr/>
        </p:nvSpPr>
        <p:spPr>
          <a:xfrm>
            <a:off x="5489327" y="6264961"/>
            <a:ext cx="1213346" cy="593039"/>
          </a:xfrm>
          <a:custGeom>
            <a:avLst/>
            <a:gdLst>
              <a:gd name="connsiteX0" fmla="*/ 606673 w 1213346"/>
              <a:gd name="connsiteY0" fmla="*/ 0 h 593039"/>
              <a:gd name="connsiteX1" fmla="*/ 1202519 w 1213346"/>
              <a:gd name="connsiteY1" fmla="*/ 485628 h 593039"/>
              <a:gd name="connsiteX2" fmla="*/ 1213346 w 1213346"/>
              <a:gd name="connsiteY2" fmla="*/ 593039 h 593039"/>
              <a:gd name="connsiteX3" fmla="*/ 0 w 1213346"/>
              <a:gd name="connsiteY3" fmla="*/ 593039 h 593039"/>
              <a:gd name="connsiteX4" fmla="*/ 10828 w 1213346"/>
              <a:gd name="connsiteY4" fmla="*/ 485628 h 593039"/>
              <a:gd name="connsiteX5" fmla="*/ 606673 w 1213346"/>
              <a:gd name="connsiteY5" fmla="*/ 0 h 59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6" h="593039">
                <a:moveTo>
                  <a:pt x="606673" y="0"/>
                </a:moveTo>
                <a:cubicBezTo>
                  <a:pt x="900587" y="0"/>
                  <a:pt x="1145806" y="208481"/>
                  <a:pt x="1202519" y="485628"/>
                </a:cubicBezTo>
                <a:lnTo>
                  <a:pt x="1213346" y="593039"/>
                </a:lnTo>
                <a:lnTo>
                  <a:pt x="0" y="593039"/>
                </a:lnTo>
                <a:lnTo>
                  <a:pt x="10828" y="485628"/>
                </a:lnTo>
                <a:cubicBezTo>
                  <a:pt x="67540" y="208481"/>
                  <a:pt x="312760" y="0"/>
                  <a:pt x="606673" y="0"/>
                </a:cubicBezTo>
                <a:close/>
              </a:path>
            </a:pathLst>
          </a:cu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sp>
        <p:nvSpPr>
          <p:cNvPr id="6" name="Espaço Reservado para Número de Slide 5">
            <a:extLst>
              <a:ext uri="{FF2B5EF4-FFF2-40B4-BE49-F238E27FC236}">
                <a16:creationId xmlns:a16="http://schemas.microsoft.com/office/drawing/2014/main" id="{8F9E7AA2-0E6F-4803-B3F1-F9E436C32F3E}"/>
              </a:ext>
            </a:extLst>
          </p:cNvPr>
          <p:cNvSpPr>
            <a:spLocks noGrp="1"/>
          </p:cNvSpPr>
          <p:nvPr>
            <p:ph type="sldNum" sz="quarter" idx="12"/>
          </p:nvPr>
        </p:nvSpPr>
        <p:spPr/>
        <p:txBody>
          <a:bodyPr/>
          <a:lstStyle/>
          <a:p>
            <a:fld id="{40DF9A87-7F9C-47E6-8FF6-884D0D5897FD}" type="slidenum">
              <a:rPr lang="pt-BR" smtClean="0"/>
              <a:t>3</a:t>
            </a:fld>
            <a:endParaRPr lang="pt-BR"/>
          </a:p>
        </p:txBody>
      </p:sp>
      <p:pic>
        <p:nvPicPr>
          <p:cNvPr id="8" name="Picture 2" descr="Relatório final do Plano Municipal de Saneamento Básico está em fase de  elaboração – Sanebavi">
            <a:extLst>
              <a:ext uri="{FF2B5EF4-FFF2-40B4-BE49-F238E27FC236}">
                <a16:creationId xmlns:a16="http://schemas.microsoft.com/office/drawing/2014/main" id="{1E1D02B0-020E-422A-8BCB-C884A1BE1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25" y="1187614"/>
            <a:ext cx="5835826" cy="393918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D8A6659D-AA3A-42DC-A088-9050BF5FF11C}"/>
              </a:ext>
            </a:extLst>
          </p:cNvPr>
          <p:cNvSpPr/>
          <p:nvPr/>
        </p:nvSpPr>
        <p:spPr>
          <a:xfrm>
            <a:off x="560125" y="5106404"/>
            <a:ext cx="6096000" cy="215444"/>
          </a:xfrm>
          <a:prstGeom prst="rect">
            <a:avLst/>
          </a:prstGeom>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b="1" dirty="0"/>
              <a:t>Fonte</a:t>
            </a:r>
            <a:r>
              <a:rPr lang="pt-BR" sz="800" dirty="0"/>
              <a:t>: https://www.sanebavi.com.br/2018/07/13/relatorio-final-do-plano-municipal-de-saneamento-basico-esta-em-fase-de-elaboracao/</a:t>
            </a:r>
          </a:p>
        </p:txBody>
      </p:sp>
    </p:spTree>
    <p:extLst>
      <p:ext uri="{BB962C8B-B14F-4D97-AF65-F5344CB8AC3E}">
        <p14:creationId xmlns:p14="http://schemas.microsoft.com/office/powerpoint/2010/main" val="59106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solidFill>
                  <a:schemeClr val="bg1"/>
                </a:solidFill>
              </a:rPr>
              <a:t>INTRODUÇÃO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313192" y="1548741"/>
            <a:ext cx="5159230" cy="4351338"/>
          </a:xfrm>
        </p:spPr>
        <p:txBody>
          <a:bodyPr>
            <a:normAutofit/>
          </a:bodyPr>
          <a:lstStyle/>
          <a:p>
            <a:pPr marL="0" indent="0" algn="just">
              <a:buNone/>
            </a:pPr>
            <a:r>
              <a:rPr lang="pt-BR" sz="1600" dirty="0"/>
              <a:t>Essa cartilha em questão é direcionada a atual gestão do município de Presidente Juscelino com o objetivo de direcionar a criação e ação de um Núcleo Gestor de Saneamento Básico (NG). Por se tratar de serviços interdisciplinares, envolvendo as mais diversas divisões dentro da organização de uma gestão pública, é conveniente a criação de uma unidade articulada entre os diversos atores responsáveis por decidir e gerir as ações de abastecimento de água, esgotamento sanitário, manejo de resíduos sólidos e águas pluviais. Nesse documento serão abordados a importância, função, os possíveis integrantes, a forma de organização do NG e da gestão das informações de saneamento. Além disso, será proposta um breve exemplo de pautas possíveis a serem abordadas entre os membros, apenas como título de exemplificação.</a:t>
            </a:r>
          </a:p>
        </p:txBody>
      </p:sp>
      <p:pic>
        <p:nvPicPr>
          <p:cNvPr id="7" name="Imagem 6" descr="Uma imagem contendo Logotipo&#10;&#10;Descrição gerada automaticamente">
            <a:extLst>
              <a:ext uri="{FF2B5EF4-FFF2-40B4-BE49-F238E27FC236}">
                <a16:creationId xmlns:a16="http://schemas.microsoft.com/office/drawing/2014/main" id="{B5A44929-4678-4188-AA43-1F8934411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032" y="5900079"/>
            <a:ext cx="2240776" cy="1087305"/>
          </a:xfrm>
          <a:prstGeom prst="rect">
            <a:avLst/>
          </a:prstGeom>
        </p:spPr>
      </p:pic>
      <p:sp>
        <p:nvSpPr>
          <p:cNvPr id="8" name="Forma Livre: Forma 7">
            <a:extLst>
              <a:ext uri="{FF2B5EF4-FFF2-40B4-BE49-F238E27FC236}">
                <a16:creationId xmlns:a16="http://schemas.microsoft.com/office/drawing/2014/main" id="{76F2329D-AFE6-4B21-A5F5-6C46578D6C41}"/>
              </a:ext>
            </a:extLst>
          </p:cNvPr>
          <p:cNvSpPr/>
          <p:nvPr/>
        </p:nvSpPr>
        <p:spPr>
          <a:xfrm>
            <a:off x="5489327" y="6264961"/>
            <a:ext cx="1213346" cy="593039"/>
          </a:xfrm>
          <a:custGeom>
            <a:avLst/>
            <a:gdLst>
              <a:gd name="connsiteX0" fmla="*/ 606673 w 1213346"/>
              <a:gd name="connsiteY0" fmla="*/ 0 h 593039"/>
              <a:gd name="connsiteX1" fmla="*/ 1202519 w 1213346"/>
              <a:gd name="connsiteY1" fmla="*/ 485628 h 593039"/>
              <a:gd name="connsiteX2" fmla="*/ 1213346 w 1213346"/>
              <a:gd name="connsiteY2" fmla="*/ 593039 h 593039"/>
              <a:gd name="connsiteX3" fmla="*/ 0 w 1213346"/>
              <a:gd name="connsiteY3" fmla="*/ 593039 h 593039"/>
              <a:gd name="connsiteX4" fmla="*/ 10828 w 1213346"/>
              <a:gd name="connsiteY4" fmla="*/ 485628 h 593039"/>
              <a:gd name="connsiteX5" fmla="*/ 606673 w 1213346"/>
              <a:gd name="connsiteY5" fmla="*/ 0 h 59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6" h="593039">
                <a:moveTo>
                  <a:pt x="606673" y="0"/>
                </a:moveTo>
                <a:cubicBezTo>
                  <a:pt x="900587" y="0"/>
                  <a:pt x="1145806" y="208481"/>
                  <a:pt x="1202519" y="485628"/>
                </a:cubicBezTo>
                <a:lnTo>
                  <a:pt x="1213346" y="593039"/>
                </a:lnTo>
                <a:lnTo>
                  <a:pt x="0" y="593039"/>
                </a:lnTo>
                <a:lnTo>
                  <a:pt x="10828" y="485628"/>
                </a:lnTo>
                <a:cubicBezTo>
                  <a:pt x="67540" y="208481"/>
                  <a:pt x="312760" y="0"/>
                  <a:pt x="606673" y="0"/>
                </a:cubicBezTo>
                <a:close/>
              </a:path>
            </a:pathLst>
          </a:cu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cxnSp>
        <p:nvCxnSpPr>
          <p:cNvPr id="9" name="Conector reto 8">
            <a:extLst>
              <a:ext uri="{FF2B5EF4-FFF2-40B4-BE49-F238E27FC236}">
                <a16:creationId xmlns:a16="http://schemas.microsoft.com/office/drawing/2014/main" id="{B47C63C4-AD95-421C-A520-19C481D80FBA}"/>
              </a:ext>
            </a:extLst>
          </p:cNvPr>
          <p:cNvCxnSpPr/>
          <p:nvPr/>
        </p:nvCxnSpPr>
        <p:spPr>
          <a:xfrm>
            <a:off x="-192947" y="5905437"/>
            <a:ext cx="12667376" cy="0"/>
          </a:xfrm>
          <a:prstGeom prst="line">
            <a:avLst/>
          </a:prstGeom>
          <a:ln>
            <a:solidFill>
              <a:srgbClr val="19816A"/>
            </a:solidFill>
          </a:ln>
        </p:spPr>
        <p:style>
          <a:lnRef idx="3">
            <a:schemeClr val="accent1"/>
          </a:lnRef>
          <a:fillRef idx="0">
            <a:schemeClr val="accent1"/>
          </a:fillRef>
          <a:effectRef idx="2">
            <a:schemeClr val="accent1"/>
          </a:effectRef>
          <a:fontRef idx="minor">
            <a:schemeClr val="tx1"/>
          </a:fontRef>
        </p:style>
      </p:cxnSp>
      <p:sp>
        <p:nvSpPr>
          <p:cNvPr id="10" name="Espaço Reservado para Número de Slide 9">
            <a:extLst>
              <a:ext uri="{FF2B5EF4-FFF2-40B4-BE49-F238E27FC236}">
                <a16:creationId xmlns:a16="http://schemas.microsoft.com/office/drawing/2014/main" id="{2F190669-0D78-4E36-AD98-17431DC56B55}"/>
              </a:ext>
            </a:extLst>
          </p:cNvPr>
          <p:cNvSpPr>
            <a:spLocks noGrp="1"/>
          </p:cNvSpPr>
          <p:nvPr>
            <p:ph type="sldNum" sz="quarter" idx="12"/>
          </p:nvPr>
        </p:nvSpPr>
        <p:spPr/>
        <p:txBody>
          <a:bodyPr/>
          <a:lstStyle/>
          <a:p>
            <a:fld id="{40DF9A87-7F9C-47E6-8FF6-884D0D5897FD}" type="slidenum">
              <a:rPr lang="pt-BR" smtClean="0"/>
              <a:t>4</a:t>
            </a:fld>
            <a:endParaRPr lang="pt-BR"/>
          </a:p>
        </p:txBody>
      </p:sp>
      <p:pic>
        <p:nvPicPr>
          <p:cNvPr id="1028" name="Picture 4" descr="AVA UESB: Gestão Municipal">
            <a:extLst>
              <a:ext uri="{FF2B5EF4-FFF2-40B4-BE49-F238E27FC236}">
                <a16:creationId xmlns:a16="http://schemas.microsoft.com/office/drawing/2014/main" id="{CAF04EA4-1915-4532-8A68-E5E32835E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752" y="1158089"/>
            <a:ext cx="4237436" cy="3790448"/>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18172E5D-00CF-4865-AA0F-B346F449FC5B}"/>
              </a:ext>
            </a:extLst>
          </p:cNvPr>
          <p:cNvSpPr txBox="1"/>
          <p:nvPr/>
        </p:nvSpPr>
        <p:spPr>
          <a:xfrm>
            <a:off x="7277141" y="5080769"/>
            <a:ext cx="4237436" cy="215444"/>
          </a:xfrm>
          <a:prstGeom prst="rect">
            <a:avLst/>
          </a:prstGeom>
          <a:noFill/>
        </p:spPr>
        <p:txBody>
          <a:bodyPr wrap="square">
            <a:spAutoFit/>
          </a:bodyPr>
          <a:lstStyle/>
          <a:p>
            <a:r>
              <a:rPr lang="pt-BR" sz="800" b="1" dirty="0"/>
              <a:t>Fonte</a:t>
            </a:r>
            <a:r>
              <a:rPr lang="pt-BR" sz="800" dirty="0"/>
              <a:t>: http://moodle2.uesb.br/moodle/course/index.php?categoryid=18</a:t>
            </a:r>
          </a:p>
        </p:txBody>
      </p:sp>
    </p:spTree>
    <p:extLst>
      <p:ext uri="{BB962C8B-B14F-4D97-AF65-F5344CB8AC3E}">
        <p14:creationId xmlns:p14="http://schemas.microsoft.com/office/powerpoint/2010/main" val="245747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t>O QUE SERÁ 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864383" y="1653347"/>
            <a:ext cx="5159230" cy="4351338"/>
          </a:xfrm>
        </p:spPr>
        <p:txBody>
          <a:bodyPr>
            <a:normAutofit/>
          </a:bodyPr>
          <a:lstStyle/>
          <a:p>
            <a:pPr marL="0" indent="0" algn="just">
              <a:buNone/>
            </a:pPr>
            <a:r>
              <a:rPr lang="pt-BR" sz="1600" dirty="0"/>
              <a:t>O Núcleo Gestor será a organização de gestores e colaboradores da prefeitura municipal de Presidente Juscelino cuja atuação tenha alguma interseção com as ações de saneamento básico. Ele deverá ser criado via Projeto de Lei (ou outra ferramenta jurídica que institucionalize a sua existência) e terá poder decisório sobre as ações a serem executadas. Sua composição será, preferencialmente, mesclada entre secretários do executivo e profissionais permanentes da gestão pública. Por se tratar de atividades de longo prazo, é interessante que o NG seja composto por um corpo rígido, que permaneça com as trocas de gestões, mas que possa agregar novas visões e princípios da posição política em vigência.</a:t>
            </a:r>
          </a:p>
          <a:p>
            <a:pPr marL="0" indent="0">
              <a:buNone/>
            </a:pPr>
            <a:endParaRPr lang="pt-BR" sz="1600" dirty="0"/>
          </a:p>
        </p:txBody>
      </p:sp>
      <p:sp>
        <p:nvSpPr>
          <p:cNvPr id="5" name="Espaço Reservado para Número de Slide 4">
            <a:extLst>
              <a:ext uri="{FF2B5EF4-FFF2-40B4-BE49-F238E27FC236}">
                <a16:creationId xmlns:a16="http://schemas.microsoft.com/office/drawing/2014/main" id="{0B95471F-F070-43DB-8CD7-CAA651C5B6DF}"/>
              </a:ext>
            </a:extLst>
          </p:cNvPr>
          <p:cNvSpPr>
            <a:spLocks noGrp="1"/>
          </p:cNvSpPr>
          <p:nvPr>
            <p:ph type="sldNum" sz="quarter" idx="12"/>
          </p:nvPr>
        </p:nvSpPr>
        <p:spPr/>
        <p:txBody>
          <a:bodyPr/>
          <a:lstStyle/>
          <a:p>
            <a:fld id="{40DF9A87-7F9C-47E6-8FF6-884D0D5897FD}" type="slidenum">
              <a:rPr lang="pt-BR" smtClean="0"/>
              <a:t>5</a:t>
            </a:fld>
            <a:endParaRPr lang="pt-BR"/>
          </a:p>
        </p:txBody>
      </p:sp>
      <p:pic>
        <p:nvPicPr>
          <p:cNvPr id="2050" name="Picture 2" descr="conheça o NÚCLEO GESTOR – Participa Nova Serrana">
            <a:extLst>
              <a:ext uri="{FF2B5EF4-FFF2-40B4-BE49-F238E27FC236}">
                <a16:creationId xmlns:a16="http://schemas.microsoft.com/office/drawing/2014/main" id="{84E54752-6323-47E7-86E4-19AB3C2CC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7" y="1030925"/>
            <a:ext cx="5965371" cy="415362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ADEEAB5-E460-40D2-8484-FDEA4D567886}"/>
              </a:ext>
            </a:extLst>
          </p:cNvPr>
          <p:cNvSpPr txBox="1"/>
          <p:nvPr/>
        </p:nvSpPr>
        <p:spPr>
          <a:xfrm>
            <a:off x="2156247" y="4914675"/>
            <a:ext cx="6342742" cy="215444"/>
          </a:xfrm>
          <a:prstGeom prst="rect">
            <a:avLst/>
          </a:prstGeom>
          <a:noFill/>
        </p:spPr>
        <p:txBody>
          <a:bodyPr wrap="square">
            <a:spAutoFit/>
          </a:bodyPr>
          <a:lstStyle/>
          <a:p>
            <a:r>
              <a:rPr lang="pt-BR" sz="800" b="1" dirty="0"/>
              <a:t>Fonte</a:t>
            </a:r>
            <a:r>
              <a:rPr lang="pt-BR" sz="800" dirty="0"/>
              <a:t>: http://participanovaserrana.com.br/conheca-o-nucleo-gestor/</a:t>
            </a:r>
          </a:p>
        </p:txBody>
      </p:sp>
    </p:spTree>
    <p:extLst>
      <p:ext uri="{BB962C8B-B14F-4D97-AF65-F5344CB8AC3E}">
        <p14:creationId xmlns:p14="http://schemas.microsoft.com/office/powerpoint/2010/main" val="332294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t>COMPOSIÇÃO DO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173182" y="1103667"/>
            <a:ext cx="5159230" cy="4280972"/>
          </a:xfrm>
        </p:spPr>
        <p:txBody>
          <a:bodyPr>
            <a:normAutofit/>
          </a:bodyPr>
          <a:lstStyle/>
          <a:p>
            <a:pPr marL="0" indent="0" algn="just">
              <a:buNone/>
            </a:pPr>
            <a:r>
              <a:rPr lang="pt-BR" sz="1600" dirty="0"/>
              <a:t>Como o Núcleo Gestor será responsável por desenvolver e gerir todas as atividades de saneamento, em suas múltiplas disciplinas, deverá ser integrado por pessoas com as mais diversas funções. Serão elas:</a:t>
            </a:r>
          </a:p>
          <a:p>
            <a:pPr algn="just"/>
            <a:r>
              <a:rPr lang="pt-BR" sz="1600" dirty="0"/>
              <a:t>Secretários das 5 (cinco) secretarias atualmente em Presidente Juscelino;</a:t>
            </a:r>
          </a:p>
          <a:p>
            <a:pPr algn="just"/>
            <a:r>
              <a:rPr lang="pt-BR" sz="1600" dirty="0"/>
              <a:t>Representante do Departamento de Contabilidade;</a:t>
            </a:r>
          </a:p>
          <a:p>
            <a:pPr algn="just"/>
            <a:r>
              <a:rPr lang="pt-BR" sz="1600"/>
              <a:t>Representante dos </a:t>
            </a:r>
            <a:r>
              <a:rPr lang="pt-BR" sz="1600" dirty="0"/>
              <a:t>Agentes Comunitários de Saúde;</a:t>
            </a:r>
          </a:p>
          <a:p>
            <a:pPr algn="just"/>
            <a:r>
              <a:rPr lang="pt-BR" sz="1600" dirty="0"/>
              <a:t>Integrante do departamento em Vigilância em Saúde, Epidemiológica e Sanitária;</a:t>
            </a:r>
          </a:p>
          <a:p>
            <a:pPr marL="0" indent="0" algn="just">
              <a:buNone/>
            </a:pPr>
            <a:r>
              <a:rPr lang="pt-BR" sz="1600" dirty="0"/>
              <a:t>Além dos integrantes com cargos públicos, que terão poder decisório, o NG deverá contar com o apoio de:</a:t>
            </a:r>
          </a:p>
          <a:p>
            <a:pPr algn="just"/>
            <a:r>
              <a:rPr lang="pt-BR" sz="1600" dirty="0"/>
              <a:t>Auxiliar(res) técnico(s);</a:t>
            </a:r>
          </a:p>
          <a:p>
            <a:pPr algn="just"/>
            <a:r>
              <a:rPr lang="pt-BR" sz="1600" dirty="0"/>
              <a:t>Profissional técnico da área de saneamento (engenheiros, biólogos, químicos etc.)</a:t>
            </a:r>
          </a:p>
          <a:p>
            <a:pPr algn="just"/>
            <a:endParaRPr lang="pt-BR" sz="1600" dirty="0"/>
          </a:p>
        </p:txBody>
      </p:sp>
      <p:sp>
        <p:nvSpPr>
          <p:cNvPr id="5" name="Espaço Reservado para Número de Slide 4">
            <a:extLst>
              <a:ext uri="{FF2B5EF4-FFF2-40B4-BE49-F238E27FC236}">
                <a16:creationId xmlns:a16="http://schemas.microsoft.com/office/drawing/2014/main" id="{1178CEAC-56B8-49A3-9367-31CFFA7A8784}"/>
              </a:ext>
            </a:extLst>
          </p:cNvPr>
          <p:cNvSpPr>
            <a:spLocks noGrp="1"/>
          </p:cNvSpPr>
          <p:nvPr>
            <p:ph type="sldNum" sz="quarter" idx="12"/>
          </p:nvPr>
        </p:nvSpPr>
        <p:spPr/>
        <p:txBody>
          <a:bodyPr/>
          <a:lstStyle/>
          <a:p>
            <a:fld id="{40DF9A87-7F9C-47E6-8FF6-884D0D5897FD}" type="slidenum">
              <a:rPr lang="pt-BR" smtClean="0"/>
              <a:t>6</a:t>
            </a:fld>
            <a:endParaRPr lang="pt-BR"/>
          </a:p>
        </p:txBody>
      </p:sp>
      <p:pic>
        <p:nvPicPr>
          <p:cNvPr id="3074" name="Picture 2" descr="Trabalhista - giulianabaruffi">
            <a:extLst>
              <a:ext uri="{FF2B5EF4-FFF2-40B4-BE49-F238E27FC236}">
                <a16:creationId xmlns:a16="http://schemas.microsoft.com/office/drawing/2014/main" id="{576730A8-10D0-4EF5-90F5-00AE83253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10413"/>
            <a:ext cx="5431971" cy="543197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CE8A4A25-C468-4DD3-ABE2-E685CC206BC1}"/>
              </a:ext>
            </a:extLst>
          </p:cNvPr>
          <p:cNvSpPr txBox="1"/>
          <p:nvPr/>
        </p:nvSpPr>
        <p:spPr>
          <a:xfrm>
            <a:off x="6968670" y="4963885"/>
            <a:ext cx="3686629" cy="215444"/>
          </a:xfrm>
          <a:prstGeom prst="rect">
            <a:avLst/>
          </a:prstGeom>
          <a:noFill/>
        </p:spPr>
        <p:txBody>
          <a:bodyPr wrap="square">
            <a:spAutoFit/>
          </a:bodyPr>
          <a:lstStyle/>
          <a:p>
            <a:pPr algn="ctr"/>
            <a:r>
              <a:rPr lang="pt-BR" sz="800" b="1" dirty="0"/>
              <a:t>Fonte</a:t>
            </a:r>
            <a:r>
              <a:rPr lang="pt-BR" sz="800" dirty="0"/>
              <a:t>: https://www.giulianabaruffi.com.br/trabalhista/</a:t>
            </a:r>
          </a:p>
        </p:txBody>
      </p:sp>
    </p:spTree>
    <p:extLst>
      <p:ext uri="{BB962C8B-B14F-4D97-AF65-F5344CB8AC3E}">
        <p14:creationId xmlns:p14="http://schemas.microsoft.com/office/powerpoint/2010/main" val="71374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t>IMPORTÂNCIA DO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738183" y="1253331"/>
            <a:ext cx="5159230" cy="4351338"/>
          </a:xfrm>
        </p:spPr>
        <p:txBody>
          <a:bodyPr>
            <a:normAutofit/>
          </a:bodyPr>
          <a:lstStyle/>
          <a:p>
            <a:pPr marL="0" indent="0" algn="just">
              <a:buNone/>
            </a:pPr>
            <a:r>
              <a:rPr lang="pt-BR" sz="1600" dirty="0"/>
              <a:t>As atividades de saneamento são executadas pelas diversas pastas da gestão pública. A área da Saúde é envolvida, principalmente com a ação dos Agentes Comunitários. A Educação é essencial para os comportamentos sanitários e mudanças de paradigmas. A área de infraestrutura e obras é responsável pelas construções de redes e estações de tratamentos. A interface com o meio ambiente pode ser ou pela relação com os corpos hídricos, ou pela contaminação do solo pelos resíduos sólidos. A assistência social pode garantir o cuidado mais individualizado para as famílias com necessidades particulares de tratamento de água. Esses são apenas exemplos para ilustrar a interdependência.</a:t>
            </a:r>
          </a:p>
          <a:p>
            <a:pPr marL="0" indent="0" algn="just">
              <a:buNone/>
            </a:pPr>
            <a:r>
              <a:rPr lang="pt-BR" sz="1600" dirty="0"/>
              <a:t>A interdisciplinaridade é tamanha que não justifica ações individualizadas tomadas dentro de cada pasta. Criar uma unidade que possa se articular nas ações cujos objetivos se assemelham é um cenário onde tanto a população quanto a gestão pública são beneficiados. </a:t>
            </a:r>
          </a:p>
          <a:p>
            <a:pPr marL="0" indent="0" algn="just">
              <a:buNone/>
            </a:pPr>
            <a:endParaRPr lang="pt-BR" sz="1600" dirty="0"/>
          </a:p>
        </p:txBody>
      </p:sp>
      <p:sp>
        <p:nvSpPr>
          <p:cNvPr id="5" name="Espaço Reservado para Número de Slide 4">
            <a:extLst>
              <a:ext uri="{FF2B5EF4-FFF2-40B4-BE49-F238E27FC236}">
                <a16:creationId xmlns:a16="http://schemas.microsoft.com/office/drawing/2014/main" id="{F0877AE5-AAF9-4561-9646-2D9A2428B1BE}"/>
              </a:ext>
            </a:extLst>
          </p:cNvPr>
          <p:cNvSpPr>
            <a:spLocks noGrp="1"/>
          </p:cNvSpPr>
          <p:nvPr>
            <p:ph type="sldNum" sz="quarter" idx="12"/>
          </p:nvPr>
        </p:nvSpPr>
        <p:spPr/>
        <p:txBody>
          <a:bodyPr/>
          <a:lstStyle/>
          <a:p>
            <a:fld id="{40DF9A87-7F9C-47E6-8FF6-884D0D5897FD}" type="slidenum">
              <a:rPr lang="pt-BR" smtClean="0"/>
              <a:t>7</a:t>
            </a:fld>
            <a:endParaRPr lang="pt-BR"/>
          </a:p>
        </p:txBody>
      </p:sp>
      <p:pic>
        <p:nvPicPr>
          <p:cNvPr id="6" name="Picture 2">
            <a:extLst>
              <a:ext uri="{FF2B5EF4-FFF2-40B4-BE49-F238E27FC236}">
                <a16:creationId xmlns:a16="http://schemas.microsoft.com/office/drawing/2014/main" id="{326D0E78-6997-4C37-9B23-1F32B189E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51" r="8516" b="6607"/>
          <a:stretch/>
        </p:blipFill>
        <p:spPr bwMode="auto">
          <a:xfrm>
            <a:off x="538249" y="1355986"/>
            <a:ext cx="5539258" cy="3521514"/>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53BD5253-71F0-416D-9E33-1846196E33FC}"/>
              </a:ext>
            </a:extLst>
          </p:cNvPr>
          <p:cNvSpPr/>
          <p:nvPr/>
        </p:nvSpPr>
        <p:spPr>
          <a:xfrm>
            <a:off x="508264" y="4877500"/>
            <a:ext cx="5569243" cy="338554"/>
          </a:xfrm>
          <a:prstGeom prst="rect">
            <a:avLst/>
          </a:prstGeom>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b="1" dirty="0"/>
              <a:t>Fonte</a:t>
            </a:r>
            <a:r>
              <a:rPr lang="pt-BR" sz="800" dirty="0"/>
              <a:t>: https://www.parauapebas.pa.leg.br/portal/index.php/licitacoes/item/1647-camara-de-vereadores-aprova-politica-municipal-de-saneamento-basico-de-parauapebas</a:t>
            </a:r>
          </a:p>
        </p:txBody>
      </p:sp>
    </p:spTree>
    <p:extLst>
      <p:ext uri="{BB962C8B-B14F-4D97-AF65-F5344CB8AC3E}">
        <p14:creationId xmlns:p14="http://schemas.microsoft.com/office/powerpoint/2010/main" val="188817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t>FUNÇÃO DO NÚCLEO GESTOR</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395944" y="1459543"/>
            <a:ext cx="5159230" cy="4351338"/>
          </a:xfrm>
        </p:spPr>
        <p:txBody>
          <a:bodyPr>
            <a:normAutofit/>
          </a:bodyPr>
          <a:lstStyle/>
          <a:p>
            <a:pPr marL="0" indent="0" algn="just">
              <a:buNone/>
            </a:pPr>
            <a:r>
              <a:rPr lang="pt-BR" sz="1600" dirty="0"/>
              <a:t>O Núcleo Gestor será responsável por todas as demandas e atividades envolvendo os serviços de abastecimento de água, esgotamento sanitário, manejo de resíduos sólidos e limpeza urbana e drenagem de águas pluviais que sejam de responsabilidade da prefeitura municipal de Presidente Juscelino. Essas incluem tanto as atividades rotineiras de gestão quanto a decisão e iniciativa por novos investimentos necessários. Será de sua função, também, a organização e controle dos processos operacionais envolvendo os serviços de saneamento. De maneira geral, pode ser visto de maneira análoga ao corpo gestor de uma prestadora, onde, nesse caso, é a própria prefeitura. A seguir serão discriminados algumas da atividades a serem realizadas envolvendo os quatro eixos do saneamento, sem esgotar as possibilidades de ação.</a:t>
            </a:r>
          </a:p>
        </p:txBody>
      </p:sp>
      <p:sp>
        <p:nvSpPr>
          <p:cNvPr id="5" name="Espaço Reservado para Número de Slide 4">
            <a:extLst>
              <a:ext uri="{FF2B5EF4-FFF2-40B4-BE49-F238E27FC236}">
                <a16:creationId xmlns:a16="http://schemas.microsoft.com/office/drawing/2014/main" id="{4258A800-5D83-4D4F-9742-0F5EC142E72A}"/>
              </a:ext>
            </a:extLst>
          </p:cNvPr>
          <p:cNvSpPr>
            <a:spLocks noGrp="1"/>
          </p:cNvSpPr>
          <p:nvPr>
            <p:ph type="sldNum" sz="quarter" idx="12"/>
          </p:nvPr>
        </p:nvSpPr>
        <p:spPr/>
        <p:txBody>
          <a:bodyPr/>
          <a:lstStyle/>
          <a:p>
            <a:fld id="{40DF9A87-7F9C-47E6-8FF6-884D0D5897FD}" type="slidenum">
              <a:rPr lang="pt-BR" smtClean="0"/>
              <a:t>8</a:t>
            </a:fld>
            <a:endParaRPr lang="pt-BR"/>
          </a:p>
        </p:txBody>
      </p:sp>
      <p:pic>
        <p:nvPicPr>
          <p:cNvPr id="4102" name="Picture 6" descr="Blog - Página 5 de 19 - CAMP Oeste">
            <a:extLst>
              <a:ext uri="{FF2B5EF4-FFF2-40B4-BE49-F238E27FC236}">
                <a16:creationId xmlns:a16="http://schemas.microsoft.com/office/drawing/2014/main" id="{8977E9D7-AFE0-4A56-8975-49C831E8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381" y="766871"/>
            <a:ext cx="4957849" cy="49578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5762494-BC7A-42AD-976C-7154334D292C}"/>
              </a:ext>
            </a:extLst>
          </p:cNvPr>
          <p:cNvSpPr txBox="1"/>
          <p:nvPr/>
        </p:nvSpPr>
        <p:spPr>
          <a:xfrm>
            <a:off x="7345738" y="5686344"/>
            <a:ext cx="2861133" cy="215444"/>
          </a:xfrm>
          <a:prstGeom prst="rect">
            <a:avLst/>
          </a:prstGeom>
          <a:noFill/>
        </p:spPr>
        <p:txBody>
          <a:bodyPr wrap="square">
            <a:spAutoFit/>
          </a:bodyPr>
          <a:lstStyle/>
          <a:p>
            <a:pPr algn="ctr"/>
            <a:r>
              <a:rPr lang="pt-BR" sz="800" b="1" dirty="0"/>
              <a:t>Fonte</a:t>
            </a:r>
            <a:r>
              <a:rPr lang="pt-BR" sz="800" dirty="0"/>
              <a:t>: https://campoeste.org.br/blog/page/5/</a:t>
            </a:r>
          </a:p>
        </p:txBody>
      </p:sp>
    </p:spTree>
    <p:extLst>
      <p:ext uri="{BB962C8B-B14F-4D97-AF65-F5344CB8AC3E}">
        <p14:creationId xmlns:p14="http://schemas.microsoft.com/office/powerpoint/2010/main" val="170977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a:xfrm>
            <a:off x="137674" y="-297483"/>
            <a:ext cx="11316749" cy="1325563"/>
          </a:xfrm>
        </p:spPr>
        <p:txBody>
          <a:bodyPr>
            <a:normAutofit/>
          </a:bodyPr>
          <a:lstStyle/>
          <a:p>
            <a:r>
              <a:rPr lang="pt-BR" dirty="0"/>
              <a:t>FUNÇÃO DO NÚCLEO GESTOR – ÁGUA E ESGOTO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864382" y="1293811"/>
            <a:ext cx="5159230" cy="4270377"/>
          </a:xfrm>
        </p:spPr>
        <p:txBody>
          <a:bodyPr>
            <a:normAutofit fontScale="92500"/>
          </a:bodyPr>
          <a:lstStyle/>
          <a:p>
            <a:pPr marL="0" indent="0" algn="just">
              <a:buNone/>
            </a:pPr>
            <a:r>
              <a:rPr lang="pt-BR" sz="1600" dirty="0"/>
              <a:t>É de responsabilidade da prefeitura a prestação dos serviços de abastecimento de água e esgotamento sanitário na área rural do município. Dessa forma, caberá ao Núcleo Gestor exercer as atividades necessárias para garantir o acesso a água potável e adequado tratamento dos efluentes dos usuários. Para isso, as seguintes atividades deverão ser feitas:</a:t>
            </a:r>
          </a:p>
          <a:p>
            <a:pPr algn="just"/>
            <a:r>
              <a:rPr lang="pt-BR" sz="1600" dirty="0"/>
              <a:t>Delegar profissionais qualificados para realizar a manutenção e operação na infraestrutura instalada;</a:t>
            </a:r>
          </a:p>
          <a:p>
            <a:pPr algn="just"/>
            <a:r>
              <a:rPr lang="pt-BR" sz="1600" dirty="0"/>
              <a:t>Realizar investimentos necessários para ampliar e melhorar as condições de abastecimento de água e esgotamento sanitário;</a:t>
            </a:r>
          </a:p>
          <a:p>
            <a:pPr algn="just"/>
            <a:r>
              <a:rPr lang="pt-BR" sz="1600" dirty="0"/>
              <a:t>Realizar o devido cadastro dos usuários;</a:t>
            </a:r>
          </a:p>
          <a:p>
            <a:pPr algn="just"/>
            <a:r>
              <a:rPr lang="pt-BR" sz="1600" dirty="0"/>
              <a:t>Realizar a devida cobrança e gestão dos recursos financeiros; </a:t>
            </a:r>
          </a:p>
          <a:p>
            <a:pPr algn="just"/>
            <a:r>
              <a:rPr lang="pt-BR" sz="1600" dirty="0"/>
              <a:t>Estabelecer canais de comunicação com os usuários para que suas demandas possam ser consideradas;</a:t>
            </a:r>
          </a:p>
          <a:p>
            <a:pPr algn="just"/>
            <a:r>
              <a:rPr lang="pt-BR" sz="1600" dirty="0"/>
              <a:t>Entre outras...</a:t>
            </a:r>
          </a:p>
          <a:p>
            <a:pPr algn="just"/>
            <a:endParaRPr lang="pt-BR" sz="1600" dirty="0"/>
          </a:p>
          <a:p>
            <a:pPr algn="just"/>
            <a:endParaRPr lang="pt-BR" sz="1600" dirty="0"/>
          </a:p>
          <a:p>
            <a:pPr marL="0" indent="0">
              <a:buNone/>
            </a:pPr>
            <a:endParaRPr lang="pt-BR" sz="1600" dirty="0"/>
          </a:p>
        </p:txBody>
      </p:sp>
      <p:sp>
        <p:nvSpPr>
          <p:cNvPr id="5" name="Espaço Reservado para Número de Slide 4">
            <a:extLst>
              <a:ext uri="{FF2B5EF4-FFF2-40B4-BE49-F238E27FC236}">
                <a16:creationId xmlns:a16="http://schemas.microsoft.com/office/drawing/2014/main" id="{1C07D6F3-93A6-457E-AAFF-9A1620B7DA52}"/>
              </a:ext>
            </a:extLst>
          </p:cNvPr>
          <p:cNvSpPr>
            <a:spLocks noGrp="1"/>
          </p:cNvSpPr>
          <p:nvPr>
            <p:ph type="sldNum" sz="quarter" idx="12"/>
          </p:nvPr>
        </p:nvSpPr>
        <p:spPr/>
        <p:txBody>
          <a:bodyPr/>
          <a:lstStyle/>
          <a:p>
            <a:fld id="{40DF9A87-7F9C-47E6-8FF6-884D0D5897FD}" type="slidenum">
              <a:rPr lang="pt-BR" smtClean="0"/>
              <a:t>9</a:t>
            </a:fld>
            <a:endParaRPr lang="pt-BR"/>
          </a:p>
        </p:txBody>
      </p:sp>
      <p:pic>
        <p:nvPicPr>
          <p:cNvPr id="5122" name="Picture 2" descr="Projeto “Saneamento Rural” lança site – SindáguaRN">
            <a:extLst>
              <a:ext uri="{FF2B5EF4-FFF2-40B4-BE49-F238E27FC236}">
                <a16:creationId xmlns:a16="http://schemas.microsoft.com/office/drawing/2014/main" id="{3D92E3D6-F8D9-4AE8-92E3-62E31FAAE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8" y="1486124"/>
            <a:ext cx="6560664" cy="365193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E9539D52-9B6C-4823-BF15-52C81852EF6A}"/>
              </a:ext>
            </a:extLst>
          </p:cNvPr>
          <p:cNvSpPr txBox="1"/>
          <p:nvPr/>
        </p:nvSpPr>
        <p:spPr>
          <a:xfrm>
            <a:off x="168388" y="5150020"/>
            <a:ext cx="6342742" cy="215444"/>
          </a:xfrm>
          <a:prstGeom prst="rect">
            <a:avLst/>
          </a:prstGeom>
          <a:noFill/>
        </p:spPr>
        <p:txBody>
          <a:bodyPr wrap="square">
            <a:spAutoFit/>
          </a:bodyPr>
          <a:lstStyle/>
          <a:p>
            <a:r>
              <a:rPr lang="pt-BR" sz="800" b="1" dirty="0"/>
              <a:t>Fonte</a:t>
            </a:r>
            <a:r>
              <a:rPr lang="pt-BR" sz="800" dirty="0"/>
              <a:t>: http://www.sindaguarn.com.br/2018/11/29/projeto-saneamento-rural-lanca-site/</a:t>
            </a:r>
          </a:p>
        </p:txBody>
      </p:sp>
    </p:spTree>
    <p:extLst>
      <p:ext uri="{BB962C8B-B14F-4D97-AF65-F5344CB8AC3E}">
        <p14:creationId xmlns:p14="http://schemas.microsoft.com/office/powerpoint/2010/main" val="143370534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2637</Words>
  <Application>Microsoft Office PowerPoint</Application>
  <PresentationFormat>Widescreen</PresentationFormat>
  <Paragraphs>204</Paragraphs>
  <Slides>22</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22</vt:i4>
      </vt:variant>
    </vt:vector>
  </HeadingPairs>
  <TitlesOfParts>
    <vt:vector size="27" baseType="lpstr">
      <vt:lpstr>Arial</vt:lpstr>
      <vt:lpstr>Calibri</vt:lpstr>
      <vt:lpstr>Calibri Light</vt:lpstr>
      <vt:lpstr>Tema do Office</vt:lpstr>
      <vt:lpstr>Personalizar design</vt:lpstr>
      <vt:lpstr>Apresentação do PowerPoint</vt:lpstr>
      <vt:lpstr>CARTILHA DE APOIO AO NÚCLEO GESTOR</vt:lpstr>
      <vt:lpstr>APRESENTAÇÃO</vt:lpstr>
      <vt:lpstr>INTRODUÇÃO</vt:lpstr>
      <vt:lpstr>O QUE SERÁ O NÚCLEO GESTOR?</vt:lpstr>
      <vt:lpstr>COMPOSIÇÃO DO NÚCLEO GESTOR</vt:lpstr>
      <vt:lpstr>IMPORTÂNCIA DO NÚCLEO GESTOR</vt:lpstr>
      <vt:lpstr>FUNÇÃO DO NÚCLEO GESTOR</vt:lpstr>
      <vt:lpstr>FUNÇÃO DO NÚCLEO GESTOR – ÁGUA E ESGOTO</vt:lpstr>
      <vt:lpstr>FUNÇÃO DO NÚCLEO GESTOR – RESÍDUOS SÓLIDOS</vt:lpstr>
      <vt:lpstr>FUNÇÃO DO NÚCLEO GESTOR – MANEJO DE ÁGUAS PLUVIAIS</vt:lpstr>
      <vt:lpstr>ORGANIZAÇÃO DO NÚCLEO GESTOR</vt:lpstr>
      <vt:lpstr>GESTÃO DA INFORMAÇÃO PELO NÚCLEO GESTOR</vt:lpstr>
      <vt:lpstr>GESTÃO DA INFORMAÇÃO PELO NÚCLEO GESTOR</vt:lpstr>
      <vt:lpstr>GESTÃO COMERCIAL</vt:lpstr>
      <vt:lpstr>GESTÃO DE RECURSOS HUMANOS</vt:lpstr>
      <vt:lpstr>GESTÃO TRIBUTÁRIA/ CONTÁBIL</vt:lpstr>
      <vt:lpstr>MONITORAMENTO DOS ÍNDICES DE ATENDIMENTO</vt:lpstr>
      <vt:lpstr>PROCESSO OPERACIONAL</vt:lpstr>
      <vt:lpstr>MANUTENÇÃO DA REDE DE ÁGUA E ESGOTO</vt:lpstr>
      <vt:lpstr>EXEMPLOS DE PAUTAS PARA O NÚCLEO GESTOR </vt:lpstr>
      <vt:lpstr>CONSIDERAÇÕES FINAIS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Luis Ferreira</dc:creator>
  <cp:lastModifiedBy>Ana Carvalho - HIDROBR</cp:lastModifiedBy>
  <cp:revision>7</cp:revision>
  <dcterms:created xsi:type="dcterms:W3CDTF">2021-10-08T21:12:52Z</dcterms:created>
  <dcterms:modified xsi:type="dcterms:W3CDTF">2021-12-17T22:03:21Z</dcterms:modified>
</cp:coreProperties>
</file>